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5" r:id="rId10"/>
    <p:sldId id="264" r:id="rId11"/>
  </p:sldIdLst>
  <p:sldSz cx="18288000" cy="10287000"/>
  <p:notesSz cx="6858000" cy="9144000"/>
  <p:embeddedFontLst>
    <p:embeddedFont>
      <p:font typeface="Century Gothic" panose="020B0502020202020204" pitchFamily="34" charset="0"/>
      <p:regular r:id="rId13"/>
      <p:bold r:id="rId14"/>
      <p:italic r:id="rId15"/>
      <p:bold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0" roundtripDataSignature="AMtx7mgSJq1sfL/g6ehvWUjC7YJOdI8JE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02B88F2-B1B2-4DAE-8667-588E739AA7B4}">
  <a:tblStyle styleId="{F02B88F2-B1B2-4DAE-8667-588E739AA7B4}"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71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font" Target="fonts/font4.fntdata"/><Relationship Id="rId2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326d54a65b3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g326d54a65b3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3" name="Google Shape;193;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9" name="Google Shape;10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8" name="Google Shape;12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9" name="Google Shape;13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0" name="Google Shape;150;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0" name="Google Shape;160;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0" name="Google Shape;170;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1" name="Google Shape;181;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a:extLst>
            <a:ext uri="{FF2B5EF4-FFF2-40B4-BE49-F238E27FC236}">
              <a16:creationId xmlns:a16="http://schemas.microsoft.com/office/drawing/2014/main" id="{FAA9AC44-92B4-A36B-B5D7-C82545DB515A}"/>
            </a:ext>
          </a:extLst>
        </p:cNvPr>
        <p:cNvGrpSpPr/>
        <p:nvPr/>
      </p:nvGrpSpPr>
      <p:grpSpPr>
        <a:xfrm>
          <a:off x="0" y="0"/>
          <a:ext cx="0" cy="0"/>
          <a:chOff x="0" y="0"/>
          <a:chExt cx="0" cy="0"/>
        </a:xfrm>
      </p:grpSpPr>
      <p:sp>
        <p:nvSpPr>
          <p:cNvPr id="180" name="Google Shape;180;p24:notes">
            <a:extLst>
              <a:ext uri="{FF2B5EF4-FFF2-40B4-BE49-F238E27FC236}">
                <a16:creationId xmlns:a16="http://schemas.microsoft.com/office/drawing/2014/main" id="{496331E7-80D6-6007-9A40-A9CFFD11500A}"/>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1" name="Google Shape;181;p24:notes">
            <a:extLst>
              <a:ext uri="{FF2B5EF4-FFF2-40B4-BE49-F238E27FC236}">
                <a16:creationId xmlns:a16="http://schemas.microsoft.com/office/drawing/2014/main" id="{6C2C0585-2BF4-90A0-7B48-C3C2BCA996E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826513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9"/>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1" name="Google Shape;71;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0"/>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0"/>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7" name="Google Shape;77;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1"/>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sp>
        <p:nvSpPr>
          <p:cNvPr id="18" name="Google Shape;18;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1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4" name="Google Shape;24;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13"/>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chemeClr val="dk1"/>
              </a:buClr>
              <a:buSzPts val="4000"/>
              <a:buFont typeface="Calibri"/>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3"/>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30" name="Google Shape;30;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4"/>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6" name="Google Shape;36;p14"/>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7" name="Google Shape;37;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5"/>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3" name="Google Shape;43;p15"/>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4" name="Google Shape;44;p15"/>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5" name="Google Shape;45;p15"/>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6" name="Google Shape;46;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7"/>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7"/>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57" name="Google Shape;57;p17"/>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58" name="Google Shape;58;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8"/>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8"/>
          <p:cNvSpPr>
            <a:spLocks noGrp="1"/>
          </p:cNvSpPr>
          <p:nvPr>
            <p:ph type="pic" idx="2"/>
          </p:nvPr>
        </p:nvSpPr>
        <p:spPr>
          <a:xfrm>
            <a:off x="1792288" y="612775"/>
            <a:ext cx="5486400" cy="4114800"/>
          </a:xfrm>
          <a:prstGeom prst="rect">
            <a:avLst/>
          </a:prstGeom>
          <a:noFill/>
          <a:ln>
            <a:noFill/>
          </a:ln>
        </p:spPr>
      </p:sp>
      <p:sp>
        <p:nvSpPr>
          <p:cNvPr id="64" name="Google Shape;64;p18"/>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5" name="Google Shape;65;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jpg"/><Relationship Id="rId9" Type="http://schemas.openxmlformats.org/officeDocument/2006/relationships/image" Target="../media/image7.jpg"/></Relationships>
</file>

<file path=ppt/slides/_rels/slide10.xml.rels><?xml version="1.0" encoding="UTF-8" standalone="yes"?>
<Relationships xmlns="http://schemas.openxmlformats.org/package/2006/relationships"><Relationship Id="rId8" Type="http://schemas.openxmlformats.org/officeDocument/2006/relationships/image" Target="../media/image7.jpg"/><Relationship Id="rId13" Type="http://schemas.openxmlformats.org/officeDocument/2006/relationships/image" Target="../media/image19.png"/><Relationship Id="rId3" Type="http://schemas.openxmlformats.org/officeDocument/2006/relationships/image" Target="../media/image2.jpg"/><Relationship Id="rId7" Type="http://schemas.openxmlformats.org/officeDocument/2006/relationships/image" Target="../media/image6.png"/><Relationship Id="rId12"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hyperlink" Target="https://creativecommons.org/licenses/by-nc/4.0/legalcode.en" TargetMode="External"/><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12" scaled="0"/>
        </a:gradFill>
        <a:effectLst/>
      </p:bgPr>
    </p:bg>
    <p:spTree>
      <p:nvGrpSpPr>
        <p:cNvPr id="1" name="Shape 83"/>
        <p:cNvGrpSpPr/>
        <p:nvPr/>
      </p:nvGrpSpPr>
      <p:grpSpPr>
        <a:xfrm>
          <a:off x="0" y="0"/>
          <a:ext cx="0" cy="0"/>
          <a:chOff x="0" y="0"/>
          <a:chExt cx="0" cy="0"/>
        </a:xfrm>
      </p:grpSpPr>
      <p:grpSp>
        <p:nvGrpSpPr>
          <p:cNvPr id="84" name="Google Shape;84;g326d54a65b3_1_0"/>
          <p:cNvGrpSpPr/>
          <p:nvPr/>
        </p:nvGrpSpPr>
        <p:grpSpPr>
          <a:xfrm>
            <a:off x="1644693" y="8959365"/>
            <a:ext cx="17982050" cy="4071840"/>
            <a:chOff x="0" y="-9525"/>
            <a:chExt cx="5559109" cy="1258800"/>
          </a:xfrm>
        </p:grpSpPr>
        <p:sp>
          <p:nvSpPr>
            <p:cNvPr id="85" name="Google Shape;85;g326d54a65b3_1_0"/>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g326d54a65b3_1_0"/>
            <p:cNvSpPr txBox="1"/>
            <p:nvPr/>
          </p:nvSpPr>
          <p:spPr>
            <a:xfrm>
              <a:off x="0" y="-9525"/>
              <a:ext cx="5559000" cy="1258800"/>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87" name="Google Shape;87;g326d54a65b3_1_0"/>
          <p:cNvGrpSpPr/>
          <p:nvPr/>
        </p:nvGrpSpPr>
        <p:grpSpPr>
          <a:xfrm>
            <a:off x="-1047171" y="4984823"/>
            <a:ext cx="17982050" cy="3531587"/>
            <a:chOff x="0" y="-9525"/>
            <a:chExt cx="5559109" cy="1091782"/>
          </a:xfrm>
        </p:grpSpPr>
        <p:sp>
          <p:nvSpPr>
            <p:cNvPr id="88" name="Google Shape;88;g326d54a65b3_1_0"/>
            <p:cNvSpPr/>
            <p:nvPr/>
          </p:nvSpPr>
          <p:spPr>
            <a:xfrm>
              <a:off x="0" y="0"/>
              <a:ext cx="5559109" cy="1082257"/>
            </a:xfrm>
            <a:custGeom>
              <a:avLst/>
              <a:gdLst/>
              <a:ahLst/>
              <a:cxnLst/>
              <a:rect l="l" t="t" r="r" b="b"/>
              <a:pathLst>
                <a:path w="5559109" h="1082257" extrusionOk="0">
                  <a:moveTo>
                    <a:pt x="15499" y="0"/>
                  </a:moveTo>
                  <a:lnTo>
                    <a:pt x="5543610" y="0"/>
                  </a:lnTo>
                  <a:cubicBezTo>
                    <a:pt x="5547721" y="0"/>
                    <a:pt x="5551663" y="1633"/>
                    <a:pt x="5554569" y="4540"/>
                  </a:cubicBezTo>
                  <a:cubicBezTo>
                    <a:pt x="5557476" y="7446"/>
                    <a:pt x="5559109" y="11389"/>
                    <a:pt x="5559109" y="15499"/>
                  </a:cubicBezTo>
                  <a:lnTo>
                    <a:pt x="5559109" y="1066758"/>
                  </a:lnTo>
                  <a:cubicBezTo>
                    <a:pt x="5559109" y="1070868"/>
                    <a:pt x="5557476" y="1074811"/>
                    <a:pt x="5554569" y="1077717"/>
                  </a:cubicBezTo>
                  <a:cubicBezTo>
                    <a:pt x="5551663" y="1080624"/>
                    <a:pt x="5547721" y="1082257"/>
                    <a:pt x="5543610" y="1082257"/>
                  </a:cubicBezTo>
                  <a:lnTo>
                    <a:pt x="15499" y="1082257"/>
                  </a:lnTo>
                  <a:cubicBezTo>
                    <a:pt x="11389" y="1082257"/>
                    <a:pt x="7446" y="1080624"/>
                    <a:pt x="4540" y="1077717"/>
                  </a:cubicBezTo>
                  <a:cubicBezTo>
                    <a:pt x="1633" y="1074811"/>
                    <a:pt x="0" y="1070868"/>
                    <a:pt x="0" y="1066758"/>
                  </a:cubicBezTo>
                  <a:lnTo>
                    <a:pt x="0" y="15499"/>
                  </a:lnTo>
                  <a:cubicBezTo>
                    <a:pt x="0" y="11389"/>
                    <a:pt x="1633" y="7446"/>
                    <a:pt x="4540" y="4540"/>
                  </a:cubicBezTo>
                  <a:cubicBezTo>
                    <a:pt x="7446" y="1633"/>
                    <a:pt x="11389" y="0"/>
                    <a:pt x="15499"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g326d54a65b3_1_0"/>
            <p:cNvSpPr txBox="1"/>
            <p:nvPr/>
          </p:nvSpPr>
          <p:spPr>
            <a:xfrm>
              <a:off x="0" y="-9525"/>
              <a:ext cx="5559000" cy="1091700"/>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90" name="Google Shape;90;g326d54a65b3_1_0"/>
          <p:cNvGrpSpPr/>
          <p:nvPr/>
        </p:nvGrpSpPr>
        <p:grpSpPr>
          <a:xfrm>
            <a:off x="1644693" y="-307801"/>
            <a:ext cx="18587667" cy="4847198"/>
            <a:chOff x="0" y="-9525"/>
            <a:chExt cx="5746334" cy="1498500"/>
          </a:xfrm>
        </p:grpSpPr>
        <p:sp>
          <p:nvSpPr>
            <p:cNvPr id="91" name="Google Shape;91;g326d54a65b3_1_0"/>
            <p:cNvSpPr/>
            <p:nvPr/>
          </p:nvSpPr>
          <p:spPr>
            <a:xfrm>
              <a:off x="0" y="0"/>
              <a:ext cx="5746334" cy="1488962"/>
            </a:xfrm>
            <a:custGeom>
              <a:avLst/>
              <a:gdLst/>
              <a:ahLst/>
              <a:cxnLst/>
              <a:rect l="l" t="t" r="r" b="b"/>
              <a:pathLst>
                <a:path w="5746334" h="1488962" extrusionOk="0">
                  <a:moveTo>
                    <a:pt x="14994" y="0"/>
                  </a:moveTo>
                  <a:lnTo>
                    <a:pt x="5731340" y="0"/>
                  </a:lnTo>
                  <a:cubicBezTo>
                    <a:pt x="5735317" y="0"/>
                    <a:pt x="5739130" y="1580"/>
                    <a:pt x="5741943" y="4392"/>
                  </a:cubicBezTo>
                  <a:cubicBezTo>
                    <a:pt x="5744754" y="7204"/>
                    <a:pt x="5746334" y="11017"/>
                    <a:pt x="5746334" y="14994"/>
                  </a:cubicBezTo>
                  <a:lnTo>
                    <a:pt x="5746334" y="1473968"/>
                  </a:lnTo>
                  <a:cubicBezTo>
                    <a:pt x="5746334" y="1477944"/>
                    <a:pt x="5744754" y="1481758"/>
                    <a:pt x="5741943" y="1484570"/>
                  </a:cubicBezTo>
                  <a:cubicBezTo>
                    <a:pt x="5739130" y="1487382"/>
                    <a:pt x="5735317" y="1488962"/>
                    <a:pt x="5731340" y="1488962"/>
                  </a:cubicBezTo>
                  <a:lnTo>
                    <a:pt x="14994" y="1488962"/>
                  </a:lnTo>
                  <a:cubicBezTo>
                    <a:pt x="11017" y="1488962"/>
                    <a:pt x="7204" y="1487382"/>
                    <a:pt x="4392" y="1484570"/>
                  </a:cubicBezTo>
                  <a:cubicBezTo>
                    <a:pt x="1580" y="1481758"/>
                    <a:pt x="0" y="1477944"/>
                    <a:pt x="0" y="1473968"/>
                  </a:cubicBezTo>
                  <a:lnTo>
                    <a:pt x="0" y="14994"/>
                  </a:lnTo>
                  <a:cubicBezTo>
                    <a:pt x="0" y="11017"/>
                    <a:pt x="1580" y="7204"/>
                    <a:pt x="4392" y="4392"/>
                  </a:cubicBezTo>
                  <a:cubicBezTo>
                    <a:pt x="7204" y="1580"/>
                    <a:pt x="11017" y="0"/>
                    <a:pt x="14994"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 name="Google Shape;92;g326d54a65b3_1_0"/>
            <p:cNvSpPr txBox="1"/>
            <p:nvPr/>
          </p:nvSpPr>
          <p:spPr>
            <a:xfrm>
              <a:off x="0" y="-9525"/>
              <a:ext cx="5746200" cy="1498500"/>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cxnSp>
        <p:nvCxnSpPr>
          <p:cNvPr id="93" name="Google Shape;93;g326d54a65b3_1_0"/>
          <p:cNvCxnSpPr/>
          <p:nvPr/>
        </p:nvCxnSpPr>
        <p:spPr>
          <a:xfrm>
            <a:off x="1812732" y="6958684"/>
            <a:ext cx="7579800" cy="0"/>
          </a:xfrm>
          <a:prstGeom prst="straightConnector1">
            <a:avLst/>
          </a:prstGeom>
          <a:noFill/>
          <a:ln w="76200" cap="rnd" cmpd="sng">
            <a:solidFill>
              <a:srgbClr val="FFFFFF"/>
            </a:solidFill>
            <a:prstDash val="solid"/>
            <a:round/>
            <a:headEnd type="none" w="sm" len="sm"/>
            <a:tailEnd type="none" w="sm" len="sm"/>
          </a:ln>
        </p:spPr>
      </p:cxnSp>
      <p:sp>
        <p:nvSpPr>
          <p:cNvPr id="94" name="Google Shape;94;g326d54a65b3_1_0"/>
          <p:cNvSpPr txBox="1"/>
          <p:nvPr/>
        </p:nvSpPr>
        <p:spPr>
          <a:xfrm>
            <a:off x="1812732" y="7186190"/>
            <a:ext cx="14565786" cy="677108"/>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000" dirty="0">
                <a:latin typeface="Century Gothic" panose="020B0502020202020204" pitchFamily="34" charset="0"/>
              </a:rPr>
              <a:t>Introduction to Collaboration and Teamwork with Arduino</a:t>
            </a:r>
            <a:endParaRPr lang="en-US" sz="4000" dirty="0">
              <a:solidFill>
                <a:srgbClr val="0F2D2E"/>
              </a:solidFill>
              <a:latin typeface="Century Gothic" panose="020B0502020202020204" pitchFamily="34" charset="0"/>
              <a:ea typeface="Calibri"/>
              <a:cs typeface="Calibri"/>
              <a:sym typeface="Calibri"/>
            </a:endParaRPr>
          </a:p>
        </p:txBody>
      </p:sp>
      <p:sp>
        <p:nvSpPr>
          <p:cNvPr id="95" name="Google Shape;95;g326d54a65b3_1_0"/>
          <p:cNvSpPr txBox="1"/>
          <p:nvPr/>
        </p:nvSpPr>
        <p:spPr>
          <a:xfrm>
            <a:off x="1812732" y="5468870"/>
            <a:ext cx="15695100" cy="1317300"/>
          </a:xfrm>
          <a:prstGeom prst="rect">
            <a:avLst/>
          </a:prstGeom>
          <a:noFill/>
          <a:ln>
            <a:noFill/>
          </a:ln>
        </p:spPr>
        <p:txBody>
          <a:bodyPr spcFirstLastPara="1" wrap="square" lIns="0" tIns="0" rIns="0" bIns="0" anchor="t" anchorCtr="0">
            <a:spAutoFit/>
          </a:bodyPr>
          <a:lstStyle/>
          <a:p>
            <a:pPr marL="0" marR="0" lvl="0" indent="0" algn="just" rtl="0">
              <a:lnSpc>
                <a:spcPct val="110002"/>
              </a:lnSpc>
              <a:spcBef>
                <a:spcPts val="0"/>
              </a:spcBef>
              <a:spcAft>
                <a:spcPts val="0"/>
              </a:spcAft>
              <a:buClr>
                <a:srgbClr val="000000"/>
              </a:buClr>
              <a:buSzPts val="8558"/>
              <a:buFont typeface="Arial"/>
              <a:buNone/>
            </a:pPr>
            <a:r>
              <a:rPr lang="en-US" sz="8558" dirty="0">
                <a:solidFill>
                  <a:srgbClr val="0F2D2E"/>
                </a:solidFill>
                <a:latin typeface="Century Gothic"/>
                <a:ea typeface="Century Gothic"/>
                <a:cs typeface="Century Gothic"/>
                <a:sym typeface="Century Gothic"/>
              </a:rPr>
              <a:t>Module 5.1</a:t>
            </a:r>
            <a:endParaRPr sz="1400" b="0" i="0" u="none" strike="noStrike" cap="none" dirty="0">
              <a:solidFill>
                <a:srgbClr val="000000"/>
              </a:solidFill>
              <a:latin typeface="Arial"/>
              <a:ea typeface="Arial"/>
              <a:cs typeface="Arial"/>
              <a:sym typeface="Arial"/>
            </a:endParaRPr>
          </a:p>
        </p:txBody>
      </p:sp>
      <p:sp>
        <p:nvSpPr>
          <p:cNvPr id="96" name="Google Shape;96;g326d54a65b3_1_0"/>
          <p:cNvSpPr/>
          <p:nvPr/>
        </p:nvSpPr>
        <p:spPr>
          <a:xfrm>
            <a:off x="13849129" y="1028700"/>
            <a:ext cx="3248246" cy="714614"/>
          </a:xfrm>
          <a:custGeom>
            <a:avLst/>
            <a:gdLst/>
            <a:ahLst/>
            <a:cxnLst/>
            <a:rect l="l" t="t" r="r" b="b"/>
            <a:pathLst>
              <a:path w="3248246" h="714614" extrusionOk="0">
                <a:moveTo>
                  <a:pt x="0" y="0"/>
                </a:moveTo>
                <a:lnTo>
                  <a:pt x="3248246" y="0"/>
                </a:lnTo>
                <a:lnTo>
                  <a:pt x="3248246" y="714614"/>
                </a:lnTo>
                <a:lnTo>
                  <a:pt x="0" y="714614"/>
                </a:lnTo>
                <a:lnTo>
                  <a:pt x="0" y="0"/>
                </a:lnTo>
                <a:close/>
              </a:path>
            </a:pathLst>
          </a:custGeom>
          <a:blipFill rotWithShape="1">
            <a:blip r:embed="rId3">
              <a:alphaModFix/>
            </a:blip>
            <a:stretch>
              <a:fillRect t="-659" b="-65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97" name="Google Shape;97;g326d54a65b3_1_0"/>
          <p:cNvSpPr txBox="1"/>
          <p:nvPr/>
        </p:nvSpPr>
        <p:spPr>
          <a:xfrm>
            <a:off x="13849129" y="1902759"/>
            <a:ext cx="3248100" cy="378180"/>
          </a:xfrm>
          <a:prstGeom prst="rect">
            <a:avLst/>
          </a:prstGeom>
          <a:noFill/>
          <a:ln>
            <a:noFill/>
          </a:ln>
        </p:spPr>
        <p:txBody>
          <a:bodyPr spcFirstLastPara="1" wrap="square" lIns="0" tIns="0" rIns="0" bIns="0" anchor="t" anchorCtr="0">
            <a:spAutoFit/>
          </a:bodyPr>
          <a:lstStyle/>
          <a:p>
            <a:pPr marL="0" marR="0" lvl="0" indent="0" algn="just" rtl="0">
              <a:lnSpc>
                <a:spcPct val="109982"/>
              </a:lnSpc>
              <a:spcBef>
                <a:spcPts val="0"/>
              </a:spcBef>
              <a:spcAft>
                <a:spcPts val="0"/>
              </a:spcAft>
              <a:buClr>
                <a:srgbClr val="000000"/>
              </a:buClr>
              <a:buSzPts val="2234"/>
              <a:buFont typeface="Arial"/>
              <a:buNone/>
            </a:pPr>
            <a:r>
              <a:rPr lang="en-US" sz="2234" b="0" i="0" u="none" strike="noStrike" cap="none" dirty="0">
                <a:solidFill>
                  <a:srgbClr val="0F2D2E"/>
                </a:solidFill>
                <a:latin typeface="Century Gothic"/>
                <a:ea typeface="Century Gothic"/>
                <a:cs typeface="Century Gothic"/>
                <a:sym typeface="Century Gothic"/>
              </a:rPr>
              <a:t>14 January 2025</a:t>
            </a:r>
            <a:endParaRPr sz="1400" b="0" i="0" u="none" strike="noStrike" cap="none" dirty="0">
              <a:solidFill>
                <a:srgbClr val="000000"/>
              </a:solidFill>
              <a:latin typeface="Arial"/>
              <a:ea typeface="Arial"/>
              <a:cs typeface="Arial"/>
              <a:sym typeface="Arial"/>
            </a:endParaRPr>
          </a:p>
        </p:txBody>
      </p:sp>
      <p:sp>
        <p:nvSpPr>
          <p:cNvPr id="98" name="Google Shape;98;g326d54a65b3_1_0"/>
          <p:cNvSpPr/>
          <p:nvPr/>
        </p:nvSpPr>
        <p:spPr>
          <a:xfrm>
            <a:off x="2288229" y="9334337"/>
            <a:ext cx="1687820" cy="780148"/>
          </a:xfrm>
          <a:custGeom>
            <a:avLst/>
            <a:gdLst/>
            <a:ahLst/>
            <a:cxnLst/>
            <a:rect l="l" t="t" r="r" b="b"/>
            <a:pathLst>
              <a:path w="1687820" h="780148" extrusionOk="0">
                <a:moveTo>
                  <a:pt x="0" y="0"/>
                </a:moveTo>
                <a:lnTo>
                  <a:pt x="1687821" y="0"/>
                </a:lnTo>
                <a:lnTo>
                  <a:pt x="1687821" y="780148"/>
                </a:lnTo>
                <a:lnTo>
                  <a:pt x="0" y="78014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99" name="Google Shape;99;g326d54a65b3_1_0"/>
          <p:cNvSpPr/>
          <p:nvPr/>
        </p:nvSpPr>
        <p:spPr>
          <a:xfrm>
            <a:off x="8468919" y="9508232"/>
            <a:ext cx="1801998" cy="635204"/>
          </a:xfrm>
          <a:custGeom>
            <a:avLst/>
            <a:gdLst/>
            <a:ahLst/>
            <a:cxnLst/>
            <a:rect l="l" t="t" r="r" b="b"/>
            <a:pathLst>
              <a:path w="1801998" h="635204" extrusionOk="0">
                <a:moveTo>
                  <a:pt x="0" y="0"/>
                </a:moveTo>
                <a:lnTo>
                  <a:pt x="1801998" y="0"/>
                </a:lnTo>
                <a:lnTo>
                  <a:pt x="1801998" y="635205"/>
                </a:lnTo>
                <a:lnTo>
                  <a:pt x="0" y="63520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0" name="Google Shape;100;g326d54a65b3_1_0"/>
          <p:cNvSpPr/>
          <p:nvPr/>
        </p:nvSpPr>
        <p:spPr>
          <a:xfrm>
            <a:off x="6736443" y="9311482"/>
            <a:ext cx="1018563" cy="978188"/>
          </a:xfrm>
          <a:custGeom>
            <a:avLst/>
            <a:gdLst/>
            <a:ahLst/>
            <a:cxnLst/>
            <a:rect l="l" t="t" r="r" b="b"/>
            <a:pathLst>
              <a:path w="1018563" h="978188" extrusionOk="0">
                <a:moveTo>
                  <a:pt x="0" y="0"/>
                </a:moveTo>
                <a:lnTo>
                  <a:pt x="1018563" y="0"/>
                </a:lnTo>
                <a:lnTo>
                  <a:pt x="1018563" y="978188"/>
                </a:lnTo>
                <a:lnTo>
                  <a:pt x="0" y="978188"/>
                </a:lnTo>
                <a:lnTo>
                  <a:pt x="0" y="0"/>
                </a:lnTo>
                <a:close/>
              </a:path>
            </a:pathLst>
          </a:custGeom>
          <a:blipFill rotWithShape="1">
            <a:blip r:embed="rId6">
              <a:alphaModFix/>
            </a:blip>
            <a:stretch>
              <a:fillRect b="-2647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1" name="Google Shape;101;g326d54a65b3_1_0"/>
          <p:cNvSpPr/>
          <p:nvPr/>
        </p:nvSpPr>
        <p:spPr>
          <a:xfrm>
            <a:off x="16647789" y="9340040"/>
            <a:ext cx="1339344" cy="796603"/>
          </a:xfrm>
          <a:custGeom>
            <a:avLst/>
            <a:gdLst/>
            <a:ahLst/>
            <a:cxnLst/>
            <a:rect l="l" t="t" r="r" b="b"/>
            <a:pathLst>
              <a:path w="1339344" h="796603" extrusionOk="0">
                <a:moveTo>
                  <a:pt x="0" y="0"/>
                </a:moveTo>
                <a:lnTo>
                  <a:pt x="1339343" y="0"/>
                </a:lnTo>
                <a:lnTo>
                  <a:pt x="1339343" y="796603"/>
                </a:lnTo>
                <a:lnTo>
                  <a:pt x="0" y="796603"/>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2" name="Google Shape;102;g326d54a65b3_1_0"/>
          <p:cNvSpPr/>
          <p:nvPr/>
        </p:nvSpPr>
        <p:spPr>
          <a:xfrm>
            <a:off x="15086784" y="9305793"/>
            <a:ext cx="1140529" cy="837237"/>
          </a:xfrm>
          <a:custGeom>
            <a:avLst/>
            <a:gdLst/>
            <a:ahLst/>
            <a:cxnLst/>
            <a:rect l="l" t="t" r="r" b="b"/>
            <a:pathLst>
              <a:path w="1140529" h="837237" extrusionOk="0">
                <a:moveTo>
                  <a:pt x="0" y="0"/>
                </a:moveTo>
                <a:lnTo>
                  <a:pt x="1140528" y="0"/>
                </a:lnTo>
                <a:lnTo>
                  <a:pt x="1140528" y="837237"/>
                </a:lnTo>
                <a:lnTo>
                  <a:pt x="0" y="837237"/>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3" name="Google Shape;103;g326d54a65b3_1_0"/>
          <p:cNvSpPr/>
          <p:nvPr/>
        </p:nvSpPr>
        <p:spPr>
          <a:xfrm>
            <a:off x="4245223" y="9445918"/>
            <a:ext cx="1838725" cy="671206"/>
          </a:xfrm>
          <a:custGeom>
            <a:avLst/>
            <a:gdLst/>
            <a:ahLst/>
            <a:cxnLst/>
            <a:rect l="l" t="t" r="r" b="b"/>
            <a:pathLst>
              <a:path w="1838725" h="671206" extrusionOk="0">
                <a:moveTo>
                  <a:pt x="0" y="0"/>
                </a:moveTo>
                <a:lnTo>
                  <a:pt x="1838726" y="0"/>
                </a:lnTo>
                <a:lnTo>
                  <a:pt x="1838726" y="671206"/>
                </a:lnTo>
                <a:lnTo>
                  <a:pt x="0" y="671206"/>
                </a:lnTo>
                <a:lnTo>
                  <a:pt x="0" y="0"/>
                </a:lnTo>
                <a:close/>
              </a:path>
            </a:pathLst>
          </a:custGeom>
          <a:blipFill rotWithShape="1">
            <a:blip r:embed="rId9">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4" name="Google Shape;104;g326d54a65b3_1_0"/>
          <p:cNvSpPr/>
          <p:nvPr/>
        </p:nvSpPr>
        <p:spPr>
          <a:xfrm>
            <a:off x="12961428" y="9198507"/>
            <a:ext cx="1517433" cy="1079667"/>
          </a:xfrm>
          <a:custGeom>
            <a:avLst/>
            <a:gdLst/>
            <a:ahLst/>
            <a:cxnLst/>
            <a:rect l="l" t="t" r="r" b="b"/>
            <a:pathLst>
              <a:path w="1517433" h="1079667" extrusionOk="0">
                <a:moveTo>
                  <a:pt x="0" y="0"/>
                </a:moveTo>
                <a:lnTo>
                  <a:pt x="1517433" y="0"/>
                </a:lnTo>
                <a:lnTo>
                  <a:pt x="1517433" y="1079667"/>
                </a:lnTo>
                <a:lnTo>
                  <a:pt x="0" y="1079667"/>
                </a:lnTo>
                <a:lnTo>
                  <a:pt x="0" y="0"/>
                </a:lnTo>
                <a:close/>
              </a:path>
            </a:pathLst>
          </a:custGeom>
          <a:blipFill rotWithShape="1">
            <a:blip r:embed="rId10">
              <a:alphaModFix/>
            </a:blip>
            <a:stretch>
              <a:fillRect t="-20268" b="-20268"/>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05" name="Google Shape;105;g326d54a65b3_1_0"/>
          <p:cNvSpPr/>
          <p:nvPr/>
        </p:nvSpPr>
        <p:spPr>
          <a:xfrm>
            <a:off x="11154547" y="9388809"/>
            <a:ext cx="1573852" cy="874050"/>
          </a:xfrm>
          <a:custGeom>
            <a:avLst/>
            <a:gdLst/>
            <a:ahLst/>
            <a:cxnLst/>
            <a:rect l="l" t="t" r="r" b="b"/>
            <a:pathLst>
              <a:path w="1573852" h="874050" extrusionOk="0">
                <a:moveTo>
                  <a:pt x="0" y="0"/>
                </a:moveTo>
                <a:lnTo>
                  <a:pt x="1573852" y="0"/>
                </a:lnTo>
                <a:lnTo>
                  <a:pt x="1573852" y="874050"/>
                </a:lnTo>
                <a:lnTo>
                  <a:pt x="0" y="874050"/>
                </a:lnTo>
                <a:lnTo>
                  <a:pt x="0" y="0"/>
                </a:lnTo>
                <a:close/>
              </a:path>
            </a:pathLst>
          </a:custGeom>
          <a:blipFill rotWithShape="1">
            <a:blip r:embed="rId11">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06" name="Google Shape;106;g326d54a65b3_1_0"/>
          <p:cNvPicPr preferRelativeResize="0"/>
          <p:nvPr/>
        </p:nvPicPr>
        <p:blipFill rotWithShape="1">
          <a:blip r:embed="rId12">
            <a:alphaModFix/>
          </a:blip>
          <a:srcRect/>
          <a:stretch/>
        </p:blipFill>
        <p:spPr>
          <a:xfrm>
            <a:off x="1728002" y="137848"/>
            <a:ext cx="4764034" cy="476403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194"/>
        <p:cNvGrpSpPr/>
        <p:nvPr/>
      </p:nvGrpSpPr>
      <p:grpSpPr>
        <a:xfrm>
          <a:off x="0" y="0"/>
          <a:ext cx="0" cy="0"/>
          <a:chOff x="0" y="0"/>
          <a:chExt cx="0" cy="0"/>
        </a:xfrm>
      </p:grpSpPr>
      <p:grpSp>
        <p:nvGrpSpPr>
          <p:cNvPr id="195" name="Google Shape;195;p8"/>
          <p:cNvGrpSpPr/>
          <p:nvPr/>
        </p:nvGrpSpPr>
        <p:grpSpPr>
          <a:xfrm>
            <a:off x="-590334" y="-2737919"/>
            <a:ext cx="17982161" cy="4071419"/>
            <a:chOff x="0" y="-9525"/>
            <a:chExt cx="5559109" cy="1258662"/>
          </a:xfrm>
        </p:grpSpPr>
        <p:sp>
          <p:nvSpPr>
            <p:cNvPr id="196" name="Google Shape;196;p8"/>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 name="Google Shape;197;p8"/>
            <p:cNvSpPr txBox="1"/>
            <p:nvPr/>
          </p:nvSpPr>
          <p:spPr>
            <a:xfrm>
              <a:off x="0" y="-9525"/>
              <a:ext cx="5559109" cy="1258662"/>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98" name="Google Shape;198;p8"/>
          <p:cNvSpPr/>
          <p:nvPr/>
        </p:nvSpPr>
        <p:spPr>
          <a:xfrm>
            <a:off x="1584780" y="1958660"/>
            <a:ext cx="19603058" cy="5699440"/>
          </a:xfrm>
          <a:custGeom>
            <a:avLst/>
            <a:gdLst/>
            <a:ahLst/>
            <a:cxnLst/>
            <a:rect l="l" t="t" r="r" b="b"/>
            <a:pathLst>
              <a:path w="6060203" h="1761958" extrusionOk="0">
                <a:moveTo>
                  <a:pt x="14218" y="0"/>
                </a:moveTo>
                <a:lnTo>
                  <a:pt x="6045985" y="0"/>
                </a:lnTo>
                <a:cubicBezTo>
                  <a:pt x="6053837" y="0"/>
                  <a:pt x="6060203" y="6365"/>
                  <a:pt x="6060203" y="14218"/>
                </a:cubicBezTo>
                <a:lnTo>
                  <a:pt x="6060203" y="1747740"/>
                </a:lnTo>
                <a:cubicBezTo>
                  <a:pt x="6060203" y="1751511"/>
                  <a:pt x="6058705" y="1755127"/>
                  <a:pt x="6056038" y="1757793"/>
                </a:cubicBezTo>
                <a:cubicBezTo>
                  <a:pt x="6053372" y="1760460"/>
                  <a:pt x="6049756" y="1761958"/>
                  <a:pt x="6045985" y="1761958"/>
                </a:cubicBezTo>
                <a:lnTo>
                  <a:pt x="14218" y="1761958"/>
                </a:lnTo>
                <a:cubicBezTo>
                  <a:pt x="6365" y="1761958"/>
                  <a:pt x="0" y="1755592"/>
                  <a:pt x="0" y="1747740"/>
                </a:cubicBezTo>
                <a:lnTo>
                  <a:pt x="0" y="14218"/>
                </a:lnTo>
                <a:cubicBezTo>
                  <a:pt x="0" y="6365"/>
                  <a:pt x="6365" y="0"/>
                  <a:pt x="14218"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99" name="Google Shape;199;p8"/>
          <p:cNvSpPr txBox="1"/>
          <p:nvPr/>
        </p:nvSpPr>
        <p:spPr>
          <a:xfrm>
            <a:off x="1584780" y="2308849"/>
            <a:ext cx="19603058" cy="5730251"/>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00" name="Google Shape;200;p8"/>
          <p:cNvSpPr txBox="1"/>
          <p:nvPr/>
        </p:nvSpPr>
        <p:spPr>
          <a:xfrm>
            <a:off x="8929167" y="2895321"/>
            <a:ext cx="5531375" cy="4107672"/>
          </a:xfrm>
          <a:prstGeom prst="rect">
            <a:avLst/>
          </a:prstGeom>
          <a:noFill/>
          <a:ln>
            <a:noFill/>
          </a:ln>
        </p:spPr>
        <p:txBody>
          <a:bodyPr spcFirstLastPara="1" wrap="square" lIns="0" tIns="0" rIns="0" bIns="0" anchor="t" anchorCtr="0">
            <a:spAutoFit/>
          </a:bodyPr>
          <a:lstStyle/>
          <a:p>
            <a:pPr marL="0" marR="0" lvl="0" indent="0" algn="ctr" rtl="0">
              <a:lnSpc>
                <a:spcPct val="110000"/>
              </a:lnSpc>
              <a:spcBef>
                <a:spcPts val="0"/>
              </a:spcBef>
              <a:spcAft>
                <a:spcPts val="0"/>
              </a:spcAft>
              <a:buClr>
                <a:srgbClr val="000000"/>
              </a:buClr>
              <a:buSzPts val="11189"/>
              <a:buFont typeface="Arial"/>
              <a:buNone/>
            </a:pPr>
            <a:r>
              <a:rPr lang="en-US" sz="11189" b="0" i="0" u="none" strike="noStrike" cap="none">
                <a:solidFill>
                  <a:srgbClr val="0F2D2E"/>
                </a:solidFill>
                <a:latin typeface="Century Gothic"/>
                <a:ea typeface="Century Gothic"/>
                <a:cs typeface="Century Gothic"/>
                <a:sym typeface="Century Gothic"/>
              </a:rPr>
              <a:t>THANK </a:t>
            </a:r>
            <a:endParaRPr sz="1400" b="0" i="0" u="none" strike="noStrike" cap="none">
              <a:solidFill>
                <a:srgbClr val="000000"/>
              </a:solidFill>
              <a:latin typeface="Arial"/>
              <a:ea typeface="Arial"/>
              <a:cs typeface="Arial"/>
              <a:sym typeface="Arial"/>
            </a:endParaRPr>
          </a:p>
          <a:p>
            <a:pPr marL="0" marR="0" lvl="0" indent="0" algn="ctr" rtl="0">
              <a:lnSpc>
                <a:spcPct val="109995"/>
              </a:lnSpc>
              <a:spcBef>
                <a:spcPts val="0"/>
              </a:spcBef>
              <a:spcAft>
                <a:spcPts val="0"/>
              </a:spcAft>
              <a:buClr>
                <a:srgbClr val="000000"/>
              </a:buClr>
              <a:buSzPts val="17688"/>
              <a:buFont typeface="Arial"/>
              <a:buNone/>
            </a:pPr>
            <a:r>
              <a:rPr lang="en-US" sz="17688" b="0" i="0" u="none" strike="noStrike" cap="none">
                <a:solidFill>
                  <a:srgbClr val="0F2D2E"/>
                </a:solidFill>
                <a:latin typeface="Century Gothic"/>
                <a:ea typeface="Century Gothic"/>
                <a:cs typeface="Century Gothic"/>
                <a:sym typeface="Century Gothic"/>
              </a:rPr>
              <a:t>YOU</a:t>
            </a:r>
            <a:endParaRPr sz="1400" b="0" i="0" u="none" strike="noStrike" cap="none">
              <a:solidFill>
                <a:srgbClr val="000000"/>
              </a:solidFill>
              <a:latin typeface="Arial"/>
              <a:ea typeface="Arial"/>
              <a:cs typeface="Arial"/>
              <a:sym typeface="Arial"/>
            </a:endParaRPr>
          </a:p>
        </p:txBody>
      </p:sp>
      <p:grpSp>
        <p:nvGrpSpPr>
          <p:cNvPr id="201" name="Google Shape;201;p8"/>
          <p:cNvGrpSpPr/>
          <p:nvPr/>
        </p:nvGrpSpPr>
        <p:grpSpPr>
          <a:xfrm>
            <a:off x="-1220849" y="8311081"/>
            <a:ext cx="17982161" cy="4071419"/>
            <a:chOff x="0" y="-9525"/>
            <a:chExt cx="5559109" cy="1258662"/>
          </a:xfrm>
        </p:grpSpPr>
        <p:sp>
          <p:nvSpPr>
            <p:cNvPr id="202" name="Google Shape;202;p8"/>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3" name="Google Shape;203;p8"/>
            <p:cNvSpPr txBox="1"/>
            <p:nvPr/>
          </p:nvSpPr>
          <p:spPr>
            <a:xfrm>
              <a:off x="0" y="-9525"/>
              <a:ext cx="5559109" cy="1258662"/>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204" name="Google Shape;204;p8"/>
          <p:cNvSpPr/>
          <p:nvPr/>
        </p:nvSpPr>
        <p:spPr>
          <a:xfrm>
            <a:off x="664021" y="197804"/>
            <a:ext cx="1687820" cy="780148"/>
          </a:xfrm>
          <a:custGeom>
            <a:avLst/>
            <a:gdLst/>
            <a:ahLst/>
            <a:cxnLst/>
            <a:rect l="l" t="t" r="r" b="b"/>
            <a:pathLst>
              <a:path w="1687820" h="780148" extrusionOk="0">
                <a:moveTo>
                  <a:pt x="0" y="0"/>
                </a:moveTo>
                <a:lnTo>
                  <a:pt x="1687821" y="0"/>
                </a:lnTo>
                <a:lnTo>
                  <a:pt x="1687821" y="780148"/>
                </a:lnTo>
                <a:lnTo>
                  <a:pt x="0" y="78014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5" name="Google Shape;205;p8"/>
          <p:cNvSpPr/>
          <p:nvPr/>
        </p:nvSpPr>
        <p:spPr>
          <a:xfrm>
            <a:off x="6957970" y="288277"/>
            <a:ext cx="1801998" cy="635204"/>
          </a:xfrm>
          <a:custGeom>
            <a:avLst/>
            <a:gdLst/>
            <a:ahLst/>
            <a:cxnLst/>
            <a:rect l="l" t="t" r="r" b="b"/>
            <a:pathLst>
              <a:path w="1801998" h="635204" extrusionOk="0">
                <a:moveTo>
                  <a:pt x="0" y="0"/>
                </a:moveTo>
                <a:lnTo>
                  <a:pt x="1801998" y="0"/>
                </a:lnTo>
                <a:lnTo>
                  <a:pt x="1801998" y="635205"/>
                </a:lnTo>
                <a:lnTo>
                  <a:pt x="0" y="635205"/>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6" name="Google Shape;206;p8"/>
          <p:cNvSpPr/>
          <p:nvPr/>
        </p:nvSpPr>
        <p:spPr>
          <a:xfrm>
            <a:off x="5187470" y="98784"/>
            <a:ext cx="1018563" cy="978188"/>
          </a:xfrm>
          <a:custGeom>
            <a:avLst/>
            <a:gdLst/>
            <a:ahLst/>
            <a:cxnLst/>
            <a:rect l="l" t="t" r="r" b="b"/>
            <a:pathLst>
              <a:path w="1018563" h="978188" extrusionOk="0">
                <a:moveTo>
                  <a:pt x="0" y="0"/>
                </a:moveTo>
                <a:lnTo>
                  <a:pt x="1018563" y="0"/>
                </a:lnTo>
                <a:lnTo>
                  <a:pt x="1018563" y="978188"/>
                </a:lnTo>
                <a:lnTo>
                  <a:pt x="0" y="978188"/>
                </a:lnTo>
                <a:lnTo>
                  <a:pt x="0" y="0"/>
                </a:lnTo>
                <a:close/>
              </a:path>
            </a:pathLst>
          </a:custGeom>
          <a:blipFill rotWithShape="1">
            <a:blip r:embed="rId5">
              <a:alphaModFix/>
            </a:blip>
            <a:stretch>
              <a:fillRect b="-2647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7" name="Google Shape;207;p8"/>
          <p:cNvSpPr/>
          <p:nvPr/>
        </p:nvSpPr>
        <p:spPr>
          <a:xfrm>
            <a:off x="15448862" y="259298"/>
            <a:ext cx="1339344" cy="796603"/>
          </a:xfrm>
          <a:custGeom>
            <a:avLst/>
            <a:gdLst/>
            <a:ahLst/>
            <a:cxnLst/>
            <a:rect l="l" t="t" r="r" b="b"/>
            <a:pathLst>
              <a:path w="1339344" h="796603" extrusionOk="0">
                <a:moveTo>
                  <a:pt x="0" y="0"/>
                </a:moveTo>
                <a:lnTo>
                  <a:pt x="1339343" y="0"/>
                </a:lnTo>
                <a:lnTo>
                  <a:pt x="1339343" y="796603"/>
                </a:lnTo>
                <a:lnTo>
                  <a:pt x="0" y="796603"/>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8" name="Google Shape;208;p8"/>
          <p:cNvSpPr/>
          <p:nvPr/>
        </p:nvSpPr>
        <p:spPr>
          <a:xfrm>
            <a:off x="13661090" y="313067"/>
            <a:ext cx="1140529" cy="837237"/>
          </a:xfrm>
          <a:custGeom>
            <a:avLst/>
            <a:gdLst/>
            <a:ahLst/>
            <a:cxnLst/>
            <a:rect l="l" t="t" r="r" b="b"/>
            <a:pathLst>
              <a:path w="1140529" h="837237" extrusionOk="0">
                <a:moveTo>
                  <a:pt x="0" y="0"/>
                </a:moveTo>
                <a:lnTo>
                  <a:pt x="1140528" y="0"/>
                </a:lnTo>
                <a:lnTo>
                  <a:pt x="1140528" y="837237"/>
                </a:lnTo>
                <a:lnTo>
                  <a:pt x="0" y="837237"/>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09" name="Google Shape;209;p8"/>
          <p:cNvSpPr/>
          <p:nvPr/>
        </p:nvSpPr>
        <p:spPr>
          <a:xfrm>
            <a:off x="2591439" y="252275"/>
            <a:ext cx="1838725" cy="671206"/>
          </a:xfrm>
          <a:custGeom>
            <a:avLst/>
            <a:gdLst/>
            <a:ahLst/>
            <a:cxnLst/>
            <a:rect l="l" t="t" r="r" b="b"/>
            <a:pathLst>
              <a:path w="1838725" h="671206" extrusionOk="0">
                <a:moveTo>
                  <a:pt x="0" y="0"/>
                </a:moveTo>
                <a:lnTo>
                  <a:pt x="1838725" y="0"/>
                </a:lnTo>
                <a:lnTo>
                  <a:pt x="1838725" y="671206"/>
                </a:lnTo>
                <a:lnTo>
                  <a:pt x="0" y="671206"/>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10" name="Google Shape;210;p8"/>
          <p:cNvSpPr/>
          <p:nvPr/>
        </p:nvSpPr>
        <p:spPr>
          <a:xfrm>
            <a:off x="11618950" y="177633"/>
            <a:ext cx="1517433" cy="1079667"/>
          </a:xfrm>
          <a:custGeom>
            <a:avLst/>
            <a:gdLst/>
            <a:ahLst/>
            <a:cxnLst/>
            <a:rect l="l" t="t" r="r" b="b"/>
            <a:pathLst>
              <a:path w="1517433" h="1079667" extrusionOk="0">
                <a:moveTo>
                  <a:pt x="0" y="0"/>
                </a:moveTo>
                <a:lnTo>
                  <a:pt x="1517433" y="0"/>
                </a:lnTo>
                <a:lnTo>
                  <a:pt x="1517433" y="1079667"/>
                </a:lnTo>
                <a:lnTo>
                  <a:pt x="0" y="1079667"/>
                </a:lnTo>
                <a:lnTo>
                  <a:pt x="0" y="0"/>
                </a:lnTo>
                <a:close/>
              </a:path>
            </a:pathLst>
          </a:custGeom>
          <a:blipFill rotWithShape="1">
            <a:blip r:embed="rId9">
              <a:alphaModFix/>
            </a:blip>
            <a:stretch>
              <a:fillRect t="-20266" b="-2026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11" name="Google Shape;211;p8"/>
          <p:cNvSpPr/>
          <p:nvPr/>
        </p:nvSpPr>
        <p:spPr>
          <a:xfrm>
            <a:off x="9520391" y="252275"/>
            <a:ext cx="1573852" cy="874050"/>
          </a:xfrm>
          <a:custGeom>
            <a:avLst/>
            <a:gdLst/>
            <a:ahLst/>
            <a:cxnLst/>
            <a:rect l="l" t="t" r="r" b="b"/>
            <a:pathLst>
              <a:path w="1573852" h="874050" extrusionOk="0">
                <a:moveTo>
                  <a:pt x="0" y="0"/>
                </a:moveTo>
                <a:lnTo>
                  <a:pt x="1573852" y="0"/>
                </a:lnTo>
                <a:lnTo>
                  <a:pt x="1573852" y="874050"/>
                </a:lnTo>
                <a:lnTo>
                  <a:pt x="0" y="874050"/>
                </a:lnTo>
                <a:lnTo>
                  <a:pt x="0" y="0"/>
                </a:lnTo>
                <a:close/>
              </a:path>
            </a:pathLst>
          </a:custGeom>
          <a:blipFill rotWithShape="1">
            <a:blip r:embed="rId10">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212" name="Google Shape;212;p8"/>
          <p:cNvPicPr preferRelativeResize="0"/>
          <p:nvPr/>
        </p:nvPicPr>
        <p:blipFill rotWithShape="1">
          <a:blip r:embed="rId11">
            <a:alphaModFix/>
          </a:blip>
          <a:srcRect l="23001" t="11161" r="25379" b="23378"/>
          <a:stretch/>
        </p:blipFill>
        <p:spPr>
          <a:xfrm>
            <a:off x="3657600" y="2276967"/>
            <a:ext cx="3810000" cy="4831453"/>
          </a:xfrm>
          <a:prstGeom prst="rect">
            <a:avLst/>
          </a:prstGeom>
          <a:noFill/>
          <a:ln>
            <a:noFill/>
          </a:ln>
        </p:spPr>
      </p:pic>
      <p:pic>
        <p:nvPicPr>
          <p:cNvPr id="213" name="Google Shape;213;p8"/>
          <p:cNvPicPr preferRelativeResize="0"/>
          <p:nvPr/>
        </p:nvPicPr>
        <p:blipFill rotWithShape="1">
          <a:blip r:embed="rId12">
            <a:alphaModFix/>
          </a:blip>
          <a:srcRect/>
          <a:stretch/>
        </p:blipFill>
        <p:spPr>
          <a:xfrm>
            <a:off x="2812896" y="8718599"/>
            <a:ext cx="1859594" cy="769000"/>
          </a:xfrm>
          <a:prstGeom prst="rect">
            <a:avLst/>
          </a:prstGeom>
          <a:noFill/>
          <a:ln>
            <a:noFill/>
          </a:ln>
        </p:spPr>
      </p:pic>
      <p:pic>
        <p:nvPicPr>
          <p:cNvPr id="214" name="Google Shape;214;p8"/>
          <p:cNvPicPr preferRelativeResize="0"/>
          <p:nvPr/>
        </p:nvPicPr>
        <p:blipFill rotWithShape="1">
          <a:blip r:embed="rId13">
            <a:alphaModFix/>
          </a:blip>
          <a:srcRect t="18055" b="18054"/>
          <a:stretch/>
        </p:blipFill>
        <p:spPr>
          <a:xfrm>
            <a:off x="6666145" y="8581565"/>
            <a:ext cx="1655567" cy="1057735"/>
          </a:xfrm>
          <a:prstGeom prst="rect">
            <a:avLst/>
          </a:prstGeom>
          <a:noFill/>
          <a:ln>
            <a:noFill/>
          </a:ln>
        </p:spPr>
      </p:pic>
      <p:pic>
        <p:nvPicPr>
          <p:cNvPr id="215" name="Google Shape;215;p8"/>
          <p:cNvPicPr preferRelativeResize="0"/>
          <p:nvPr/>
        </p:nvPicPr>
        <p:blipFill rotWithShape="1">
          <a:blip r:embed="rId14">
            <a:alphaModFix/>
          </a:blip>
          <a:srcRect/>
          <a:stretch/>
        </p:blipFill>
        <p:spPr>
          <a:xfrm>
            <a:off x="10359820" y="8857881"/>
            <a:ext cx="2898980" cy="603968"/>
          </a:xfrm>
          <a:prstGeom prst="rect">
            <a:avLst/>
          </a:prstGeom>
          <a:noFill/>
          <a:ln>
            <a:noFill/>
          </a:ln>
        </p:spPr>
      </p:pic>
      <p:graphicFrame>
        <p:nvGraphicFramePr>
          <p:cNvPr id="216" name="Google Shape;216;p8"/>
          <p:cNvGraphicFramePr/>
          <p:nvPr/>
        </p:nvGraphicFramePr>
        <p:xfrm>
          <a:off x="152400" y="9258300"/>
          <a:ext cx="15733375" cy="1181799"/>
        </p:xfrm>
        <a:graphic>
          <a:graphicData uri="http://schemas.openxmlformats.org/drawingml/2006/table">
            <a:tbl>
              <a:tblPr>
                <a:noFill/>
                <a:tableStyleId>{F02B88F2-B1B2-4DAE-8667-588E739AA7B4}</a:tableStyleId>
              </a:tblPr>
              <a:tblGrid>
                <a:gridCol w="15733375">
                  <a:extLst>
                    <a:ext uri="{9D8B030D-6E8A-4147-A177-3AD203B41FA5}">
                      <a16:colId xmlns:a16="http://schemas.microsoft.com/office/drawing/2014/main" val="20000"/>
                    </a:ext>
                  </a:extLst>
                </a:gridCol>
              </a:tblGrid>
              <a:tr h="770675">
                <a:tc>
                  <a:txBody>
                    <a:bodyPr/>
                    <a:lstStyle/>
                    <a:p>
                      <a:pPr marL="0" marR="0" lvl="0" indent="0" algn="just" rtl="0">
                        <a:lnSpc>
                          <a:spcPct val="151666"/>
                        </a:lnSpc>
                        <a:spcBef>
                          <a:spcPts val="0"/>
                        </a:spcBef>
                        <a:spcAft>
                          <a:spcPts val="0"/>
                        </a:spcAft>
                        <a:buClr>
                          <a:schemeClr val="dk1"/>
                        </a:buClr>
                        <a:buSzPts val="1200"/>
                        <a:buFont typeface="Calibri"/>
                        <a:buNone/>
                      </a:pPr>
                      <a:r>
                        <a:rPr lang="en-US" sz="1200" b="0" i="1" u="none" strike="noStrike" cap="none">
                          <a:solidFill>
                            <a:schemeClr val="dk1"/>
                          </a:solidFill>
                          <a:latin typeface="Calibri"/>
                          <a:ea typeface="Calibri"/>
                          <a:cs typeface="Calibri"/>
                          <a:sym typeface="Calibri"/>
                        </a:rPr>
                        <a:t>© 2022-2024. This work is licensed under a </a:t>
                      </a:r>
                      <a:r>
                        <a:rPr lang="en-US" sz="1200" b="0" i="1" u="sng" strike="noStrike" cap="none">
                          <a:solidFill>
                            <a:schemeClr val="dk1"/>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 4.0 LEGAL CODE</a:t>
                      </a:r>
                      <a:r>
                        <a:rPr lang="en-US" sz="1200" b="0" i="1" u="none" strike="noStrike" cap="none">
                          <a:solidFill>
                            <a:schemeClr val="dk1"/>
                          </a:solidFill>
                          <a:latin typeface="Calibri"/>
                          <a:ea typeface="Calibri"/>
                          <a:cs typeface="Calibri"/>
                          <a:sym typeface="Calibri"/>
                        </a:rPr>
                        <a:t>.</a:t>
                      </a:r>
                      <a:endParaRPr sz="1400" u="none" strike="noStrike" cap="none"/>
                    </a:p>
                    <a:p>
                      <a:pPr marL="0" marR="0" lvl="0" indent="0" algn="just" rtl="0">
                        <a:lnSpc>
                          <a:spcPct val="140000"/>
                        </a:lnSpc>
                        <a:spcBef>
                          <a:spcPts val="0"/>
                        </a:spcBef>
                        <a:spcAft>
                          <a:spcPts val="0"/>
                        </a:spcAft>
                        <a:buClr>
                          <a:srgbClr val="000000"/>
                        </a:buClr>
                        <a:buSzPts val="1300"/>
                        <a:buFont typeface="Arial"/>
                        <a:buNone/>
                      </a:pPr>
                      <a:r>
                        <a:rPr lang="en-US" sz="1300" u="none" strike="noStrike" cap="none">
                          <a:solidFill>
                            <a:srgbClr val="0F2D2E"/>
                          </a:solidFill>
                          <a:latin typeface="Century Gothic"/>
                          <a:ea typeface="Century Gothic"/>
                          <a:cs typeface="Century Gothic"/>
                          <a:sym typeface="Century Gothic"/>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  </a:t>
                      </a:r>
                      <a:endParaRPr sz="1100" u="none" strike="noStrike" cap="none"/>
                    </a:p>
                  </a:txBody>
                  <a:tcPr marL="190500" marR="190500" marT="190500" marB="190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110"/>
        <p:cNvGrpSpPr/>
        <p:nvPr/>
      </p:nvGrpSpPr>
      <p:grpSpPr>
        <a:xfrm>
          <a:off x="0" y="0"/>
          <a:ext cx="0" cy="0"/>
          <a:chOff x="0" y="0"/>
          <a:chExt cx="0" cy="0"/>
        </a:xfrm>
      </p:grpSpPr>
      <p:cxnSp>
        <p:nvCxnSpPr>
          <p:cNvPr id="111" name="Google Shape;111;p2"/>
          <p:cNvCxnSpPr/>
          <p:nvPr/>
        </p:nvCxnSpPr>
        <p:spPr>
          <a:xfrm flipH="1">
            <a:off x="3838745" y="4174609"/>
            <a:ext cx="10610668" cy="53684"/>
          </a:xfrm>
          <a:prstGeom prst="straightConnector1">
            <a:avLst/>
          </a:prstGeom>
          <a:noFill/>
          <a:ln w="76200" cap="flat" cmpd="sng">
            <a:solidFill>
              <a:srgbClr val="FFFFFF"/>
            </a:solidFill>
            <a:prstDash val="solid"/>
            <a:round/>
            <a:headEnd type="none" w="sm" len="sm"/>
            <a:tailEnd type="none" w="sm" len="sm"/>
          </a:ln>
        </p:spPr>
      </p:cxnSp>
      <p:sp>
        <p:nvSpPr>
          <p:cNvPr id="112" name="Google Shape;112;p2"/>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13" name="Google Shape;113;p2"/>
          <p:cNvSpPr txBox="1"/>
          <p:nvPr/>
        </p:nvSpPr>
        <p:spPr>
          <a:xfrm>
            <a:off x="3838649" y="1853975"/>
            <a:ext cx="10610702" cy="8985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Clr>
                <a:srgbClr val="000000"/>
              </a:buClr>
              <a:buSzPts val="5499"/>
              <a:buFont typeface="Arial"/>
              <a:buNone/>
            </a:pPr>
            <a:r>
              <a:rPr lang="en-US" sz="5499" b="0" i="0" u="none" strike="noStrike" cap="none">
                <a:solidFill>
                  <a:srgbClr val="0F2D2E"/>
                </a:solidFill>
                <a:latin typeface="Calibri"/>
                <a:ea typeface="Calibri"/>
                <a:cs typeface="Calibri"/>
                <a:sym typeface="Calibri"/>
              </a:rPr>
              <a:t>Table of</a:t>
            </a:r>
            <a:endParaRPr sz="1400" b="0" i="0" u="none" strike="noStrike" cap="none">
              <a:solidFill>
                <a:srgbClr val="000000"/>
              </a:solidFill>
              <a:latin typeface="Arial"/>
              <a:ea typeface="Arial"/>
              <a:cs typeface="Arial"/>
              <a:sym typeface="Arial"/>
            </a:endParaRPr>
          </a:p>
        </p:txBody>
      </p:sp>
      <p:sp>
        <p:nvSpPr>
          <p:cNvPr id="114" name="Google Shape;114;p2"/>
          <p:cNvSpPr txBox="1"/>
          <p:nvPr/>
        </p:nvSpPr>
        <p:spPr>
          <a:xfrm>
            <a:off x="3713044" y="5572338"/>
            <a:ext cx="2097000" cy="407163"/>
          </a:xfrm>
          <a:prstGeom prst="rect">
            <a:avLst/>
          </a:prstGeom>
          <a:noFill/>
          <a:ln>
            <a:noFill/>
          </a:ln>
        </p:spPr>
        <p:txBody>
          <a:bodyPr spcFirstLastPara="1" wrap="square" lIns="0" tIns="0" rIns="0" bIns="0" anchor="t" anchorCtr="0">
            <a:spAutoFit/>
          </a:bodyPr>
          <a:lstStyle/>
          <a:p>
            <a:pPr marL="0" marR="0" lvl="0" indent="0" algn="ctr" rtl="0">
              <a:lnSpc>
                <a:spcPct val="147000"/>
              </a:lnSpc>
              <a:spcBef>
                <a:spcPts val="0"/>
              </a:spcBef>
              <a:spcAft>
                <a:spcPts val="0"/>
              </a:spcAft>
              <a:buClr>
                <a:srgbClr val="000000"/>
              </a:buClr>
              <a:buSzPts val="1800"/>
              <a:buFont typeface="Arial"/>
              <a:buNone/>
            </a:pPr>
            <a:r>
              <a:rPr lang="en-US" sz="1800" dirty="0">
                <a:solidFill>
                  <a:srgbClr val="0F2D2E"/>
                </a:solidFill>
                <a:latin typeface="Century Gothic"/>
                <a:ea typeface="Century Gothic"/>
                <a:cs typeface="Century Gothic"/>
                <a:sym typeface="Century Gothic"/>
              </a:rPr>
              <a:t>Introduction</a:t>
            </a:r>
            <a:endParaRPr sz="1400" b="0" i="0" u="none" strike="noStrike" cap="none" dirty="0">
              <a:solidFill>
                <a:srgbClr val="000000"/>
              </a:solidFill>
              <a:latin typeface="Arial"/>
              <a:ea typeface="Arial"/>
              <a:cs typeface="Arial"/>
              <a:sym typeface="Arial"/>
            </a:endParaRPr>
          </a:p>
        </p:txBody>
      </p:sp>
      <p:sp>
        <p:nvSpPr>
          <p:cNvPr id="115" name="Google Shape;115;p2"/>
          <p:cNvSpPr txBox="1"/>
          <p:nvPr/>
        </p:nvSpPr>
        <p:spPr>
          <a:xfrm>
            <a:off x="3628807" y="4643028"/>
            <a:ext cx="2265543" cy="7842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Clr>
                <a:srgbClr val="000000"/>
              </a:buClr>
              <a:buSzPts val="5499"/>
              <a:buFont typeface="Arial"/>
              <a:buNone/>
            </a:pPr>
            <a:r>
              <a:rPr lang="en-US" sz="5499" b="0" i="0" u="none" strike="noStrike" cap="none">
                <a:solidFill>
                  <a:srgbClr val="0F2D2E"/>
                </a:solidFill>
                <a:latin typeface="Century Gothic"/>
                <a:ea typeface="Century Gothic"/>
                <a:cs typeface="Century Gothic"/>
                <a:sym typeface="Century Gothic"/>
              </a:rPr>
              <a:t>01</a:t>
            </a:r>
            <a:endParaRPr sz="1400" b="0" i="0" u="none" strike="noStrike" cap="none">
              <a:solidFill>
                <a:srgbClr val="000000"/>
              </a:solidFill>
              <a:latin typeface="Arial"/>
              <a:ea typeface="Arial"/>
              <a:cs typeface="Arial"/>
              <a:sym typeface="Arial"/>
            </a:endParaRPr>
          </a:p>
        </p:txBody>
      </p:sp>
      <p:sp>
        <p:nvSpPr>
          <p:cNvPr id="116" name="Google Shape;116;p2"/>
          <p:cNvSpPr txBox="1"/>
          <p:nvPr/>
        </p:nvSpPr>
        <p:spPr>
          <a:xfrm>
            <a:off x="6494264" y="4643028"/>
            <a:ext cx="2265543" cy="7842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Clr>
                <a:srgbClr val="000000"/>
              </a:buClr>
              <a:buSzPts val="5499"/>
              <a:buFont typeface="Arial"/>
              <a:buNone/>
            </a:pPr>
            <a:r>
              <a:rPr lang="en-US" sz="5499" b="0" i="0" u="none" strike="noStrike" cap="none">
                <a:solidFill>
                  <a:srgbClr val="0F2D2E"/>
                </a:solidFill>
                <a:latin typeface="Century Gothic"/>
                <a:ea typeface="Century Gothic"/>
                <a:cs typeface="Century Gothic"/>
                <a:sym typeface="Century Gothic"/>
              </a:rPr>
              <a:t>02</a:t>
            </a:r>
            <a:endParaRPr sz="1400" b="0" i="0" u="none" strike="noStrike" cap="none">
              <a:solidFill>
                <a:srgbClr val="000000"/>
              </a:solidFill>
              <a:latin typeface="Arial"/>
              <a:ea typeface="Arial"/>
              <a:cs typeface="Arial"/>
              <a:sym typeface="Arial"/>
            </a:endParaRPr>
          </a:p>
        </p:txBody>
      </p:sp>
      <p:sp>
        <p:nvSpPr>
          <p:cNvPr id="117" name="Google Shape;117;p2"/>
          <p:cNvSpPr txBox="1"/>
          <p:nvPr/>
        </p:nvSpPr>
        <p:spPr>
          <a:xfrm>
            <a:off x="9426884" y="4643028"/>
            <a:ext cx="2265543" cy="7842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Clr>
                <a:srgbClr val="000000"/>
              </a:buClr>
              <a:buSzPts val="5499"/>
              <a:buFont typeface="Arial"/>
              <a:buNone/>
            </a:pPr>
            <a:r>
              <a:rPr lang="en-US" sz="5499" b="0" i="0" u="none" strike="noStrike" cap="none">
                <a:solidFill>
                  <a:srgbClr val="0F2D2E"/>
                </a:solidFill>
                <a:latin typeface="Century Gothic"/>
                <a:ea typeface="Century Gothic"/>
                <a:cs typeface="Century Gothic"/>
                <a:sym typeface="Century Gothic"/>
              </a:rPr>
              <a:t>03</a:t>
            </a:r>
            <a:endParaRPr sz="1400" b="0" i="0" u="none" strike="noStrike" cap="none">
              <a:solidFill>
                <a:srgbClr val="000000"/>
              </a:solidFill>
              <a:latin typeface="Arial"/>
              <a:ea typeface="Arial"/>
              <a:cs typeface="Arial"/>
              <a:sym typeface="Arial"/>
            </a:endParaRPr>
          </a:p>
        </p:txBody>
      </p:sp>
      <p:sp>
        <p:nvSpPr>
          <p:cNvPr id="118" name="Google Shape;118;p2"/>
          <p:cNvSpPr txBox="1"/>
          <p:nvPr/>
        </p:nvSpPr>
        <p:spPr>
          <a:xfrm>
            <a:off x="12359177" y="4643028"/>
            <a:ext cx="2265543" cy="7842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Clr>
                <a:srgbClr val="000000"/>
              </a:buClr>
              <a:buSzPts val="5499"/>
              <a:buFont typeface="Arial"/>
              <a:buNone/>
            </a:pPr>
            <a:r>
              <a:rPr lang="en-US" sz="5499" b="0" i="0" u="none" strike="noStrike" cap="none">
                <a:solidFill>
                  <a:srgbClr val="0F2D2E"/>
                </a:solidFill>
                <a:latin typeface="Century Gothic"/>
                <a:ea typeface="Century Gothic"/>
                <a:cs typeface="Century Gothic"/>
                <a:sym typeface="Century Gothic"/>
              </a:rPr>
              <a:t>04</a:t>
            </a:r>
            <a:endParaRPr sz="1400" b="0" i="0" u="none" strike="noStrike" cap="none">
              <a:solidFill>
                <a:srgbClr val="000000"/>
              </a:solidFill>
              <a:latin typeface="Arial"/>
              <a:ea typeface="Arial"/>
              <a:cs typeface="Arial"/>
              <a:sym typeface="Arial"/>
            </a:endParaRPr>
          </a:p>
        </p:txBody>
      </p:sp>
      <p:sp>
        <p:nvSpPr>
          <p:cNvPr id="119" name="Google Shape;119;p2"/>
          <p:cNvSpPr txBox="1"/>
          <p:nvPr/>
        </p:nvSpPr>
        <p:spPr>
          <a:xfrm>
            <a:off x="6662736" y="5572338"/>
            <a:ext cx="2097000" cy="1221488"/>
          </a:xfrm>
          <a:prstGeom prst="rect">
            <a:avLst/>
          </a:prstGeom>
          <a:noFill/>
          <a:ln>
            <a:noFill/>
          </a:ln>
        </p:spPr>
        <p:txBody>
          <a:bodyPr spcFirstLastPara="1" wrap="square" lIns="0" tIns="0" rIns="0" bIns="0" anchor="t" anchorCtr="0">
            <a:spAutoFit/>
          </a:bodyPr>
          <a:lstStyle/>
          <a:p>
            <a:pPr marL="0" marR="0" lvl="0" indent="0" algn="ctr" rtl="0">
              <a:lnSpc>
                <a:spcPct val="147000"/>
              </a:lnSpc>
              <a:spcBef>
                <a:spcPts val="0"/>
              </a:spcBef>
              <a:spcAft>
                <a:spcPts val="0"/>
              </a:spcAft>
              <a:buClr>
                <a:srgbClr val="000000"/>
              </a:buClr>
              <a:buSzPts val="1800"/>
              <a:buFont typeface="Arial"/>
              <a:buNone/>
            </a:pPr>
            <a:r>
              <a:rPr lang="en-US" sz="1800" dirty="0">
                <a:latin typeface="Century Gothic" panose="020B0502020202020204" pitchFamily="34" charset="0"/>
              </a:rPr>
              <a:t>Building Collaborative Skills in the Classroom</a:t>
            </a:r>
            <a:endParaRPr lang="en-US" dirty="0">
              <a:solidFill>
                <a:srgbClr val="0F2D2E"/>
              </a:solidFill>
              <a:latin typeface="Century Gothic" panose="020B0502020202020204" pitchFamily="34" charset="0"/>
              <a:ea typeface="Century Gothic"/>
              <a:cs typeface="Century Gothic"/>
              <a:sym typeface="Century Gothic"/>
            </a:endParaRPr>
          </a:p>
        </p:txBody>
      </p:sp>
      <p:sp>
        <p:nvSpPr>
          <p:cNvPr id="120" name="Google Shape;120;p2"/>
          <p:cNvSpPr txBox="1"/>
          <p:nvPr/>
        </p:nvSpPr>
        <p:spPr>
          <a:xfrm>
            <a:off x="9612429" y="5572338"/>
            <a:ext cx="2097000" cy="1628651"/>
          </a:xfrm>
          <a:prstGeom prst="rect">
            <a:avLst/>
          </a:prstGeom>
          <a:noFill/>
          <a:ln>
            <a:noFill/>
          </a:ln>
        </p:spPr>
        <p:txBody>
          <a:bodyPr spcFirstLastPara="1" wrap="square" lIns="0" tIns="0" rIns="0" bIns="0" anchor="t" anchorCtr="0">
            <a:spAutoFit/>
          </a:bodyPr>
          <a:lstStyle/>
          <a:p>
            <a:pPr marL="0" marR="0" lvl="0" indent="0" algn="ctr" rtl="0">
              <a:lnSpc>
                <a:spcPct val="147000"/>
              </a:lnSpc>
              <a:spcBef>
                <a:spcPts val="0"/>
              </a:spcBef>
              <a:spcAft>
                <a:spcPts val="0"/>
              </a:spcAft>
              <a:buClr>
                <a:srgbClr val="000000"/>
              </a:buClr>
              <a:buSzPts val="1800"/>
              <a:buFont typeface="Arial"/>
              <a:buNone/>
            </a:pPr>
            <a:r>
              <a:rPr lang="en-US" sz="1800" dirty="0">
                <a:latin typeface="Century Gothic" panose="020B0502020202020204" pitchFamily="34" charset="0"/>
              </a:rPr>
              <a:t>Collaborative Problem-Solving and Coding with Arduino</a:t>
            </a:r>
            <a:endParaRPr sz="1100" b="0" i="0" u="none" strike="noStrike" cap="none" dirty="0">
              <a:solidFill>
                <a:srgbClr val="000000"/>
              </a:solidFill>
              <a:latin typeface="Century Gothic" panose="020B0502020202020204" pitchFamily="34" charset="0"/>
              <a:sym typeface="Arial"/>
            </a:endParaRPr>
          </a:p>
        </p:txBody>
      </p:sp>
      <p:sp>
        <p:nvSpPr>
          <p:cNvPr id="121" name="Google Shape;121;p2"/>
          <p:cNvSpPr txBox="1"/>
          <p:nvPr/>
        </p:nvSpPr>
        <p:spPr>
          <a:xfrm>
            <a:off x="12562122" y="5572338"/>
            <a:ext cx="2097000" cy="1628651"/>
          </a:xfrm>
          <a:prstGeom prst="rect">
            <a:avLst/>
          </a:prstGeom>
          <a:noFill/>
          <a:ln>
            <a:noFill/>
          </a:ln>
        </p:spPr>
        <p:txBody>
          <a:bodyPr spcFirstLastPara="1" wrap="square" lIns="0" tIns="0" rIns="0" bIns="0" anchor="t" anchorCtr="0">
            <a:spAutoFit/>
          </a:bodyPr>
          <a:lstStyle/>
          <a:p>
            <a:pPr marL="0" marR="0" lvl="0" indent="0" algn="ctr" rtl="0">
              <a:lnSpc>
                <a:spcPct val="147000"/>
              </a:lnSpc>
              <a:spcBef>
                <a:spcPts val="0"/>
              </a:spcBef>
              <a:spcAft>
                <a:spcPts val="0"/>
              </a:spcAft>
              <a:buClr>
                <a:srgbClr val="000000"/>
              </a:buClr>
              <a:buSzPts val="1800"/>
              <a:buFont typeface="Arial"/>
              <a:buNone/>
            </a:pPr>
            <a:r>
              <a:rPr lang="en-US" sz="1800" dirty="0">
                <a:latin typeface="Century Gothic" panose="020B0502020202020204" pitchFamily="34" charset="0"/>
              </a:rPr>
              <a:t>Designing and Implementing Collaborative Activities</a:t>
            </a:r>
            <a:endParaRPr sz="1100" b="0" i="0" u="none" strike="noStrike" cap="none" dirty="0">
              <a:solidFill>
                <a:srgbClr val="000000"/>
              </a:solidFill>
              <a:latin typeface="Century Gothic" panose="020B0502020202020204" pitchFamily="34" charset="0"/>
              <a:sym typeface="Arial"/>
            </a:endParaRPr>
          </a:p>
        </p:txBody>
      </p:sp>
      <p:sp>
        <p:nvSpPr>
          <p:cNvPr id="122" name="Google Shape;122;p2"/>
          <p:cNvSpPr txBox="1"/>
          <p:nvPr/>
        </p:nvSpPr>
        <p:spPr>
          <a:xfrm>
            <a:off x="8095444" y="7836797"/>
            <a:ext cx="2097000" cy="1221488"/>
          </a:xfrm>
          <a:prstGeom prst="rect">
            <a:avLst/>
          </a:prstGeom>
          <a:noFill/>
          <a:ln>
            <a:noFill/>
          </a:ln>
        </p:spPr>
        <p:txBody>
          <a:bodyPr spcFirstLastPara="1" wrap="square" lIns="0" tIns="0" rIns="0" bIns="0" anchor="t" anchorCtr="0">
            <a:spAutoFit/>
          </a:bodyPr>
          <a:lstStyle/>
          <a:p>
            <a:pPr marL="0" marR="0" lvl="0" indent="0" algn="ctr" rtl="0">
              <a:lnSpc>
                <a:spcPct val="147000"/>
              </a:lnSpc>
              <a:spcBef>
                <a:spcPts val="0"/>
              </a:spcBef>
              <a:spcAft>
                <a:spcPts val="0"/>
              </a:spcAft>
              <a:buClr>
                <a:srgbClr val="000000"/>
              </a:buClr>
              <a:buSzPts val="1800"/>
              <a:buFont typeface="Arial"/>
              <a:buNone/>
            </a:pPr>
            <a:r>
              <a:rPr lang="en-US" sz="1800" dirty="0">
                <a:latin typeface="Century Gothic" panose="020B0502020202020204" pitchFamily="34" charset="0"/>
              </a:rPr>
              <a:t>Reflection, Feedback, and Inclusive Practices</a:t>
            </a:r>
            <a:endParaRPr sz="1100" b="0" i="0" u="none" strike="noStrike" cap="none" dirty="0">
              <a:solidFill>
                <a:srgbClr val="000000"/>
              </a:solidFill>
              <a:latin typeface="Century Gothic" panose="020B0502020202020204" pitchFamily="34" charset="0"/>
              <a:sym typeface="Arial"/>
            </a:endParaRPr>
          </a:p>
        </p:txBody>
      </p:sp>
      <p:sp>
        <p:nvSpPr>
          <p:cNvPr id="123" name="Google Shape;123;p2"/>
          <p:cNvSpPr txBox="1"/>
          <p:nvPr/>
        </p:nvSpPr>
        <p:spPr>
          <a:xfrm>
            <a:off x="8011207" y="6907486"/>
            <a:ext cx="2265600" cy="846300"/>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Clr>
                <a:srgbClr val="000000"/>
              </a:buClr>
              <a:buSzPts val="5499"/>
              <a:buFont typeface="Arial"/>
              <a:buNone/>
            </a:pPr>
            <a:r>
              <a:rPr lang="en-US" sz="5499" b="0" i="0" u="none" strike="noStrike" cap="none">
                <a:solidFill>
                  <a:srgbClr val="0F2D2E"/>
                </a:solidFill>
                <a:latin typeface="Century Gothic"/>
                <a:ea typeface="Century Gothic"/>
                <a:cs typeface="Century Gothic"/>
                <a:sym typeface="Century Gothic"/>
              </a:rPr>
              <a:t>05</a:t>
            </a:r>
            <a:endParaRPr sz="1400" b="0" i="0" u="none" strike="noStrike" cap="none">
              <a:solidFill>
                <a:srgbClr val="000000"/>
              </a:solidFill>
              <a:latin typeface="Arial"/>
              <a:ea typeface="Arial"/>
              <a:cs typeface="Arial"/>
              <a:sym typeface="Arial"/>
            </a:endParaRPr>
          </a:p>
        </p:txBody>
      </p:sp>
      <p:sp>
        <p:nvSpPr>
          <p:cNvPr id="124" name="Google Shape;124;p2"/>
          <p:cNvSpPr txBox="1"/>
          <p:nvPr/>
        </p:nvSpPr>
        <p:spPr>
          <a:xfrm>
            <a:off x="3838615" y="2876325"/>
            <a:ext cx="10610702" cy="1088390"/>
          </a:xfrm>
          <a:prstGeom prst="rect">
            <a:avLst/>
          </a:prstGeom>
          <a:noFill/>
          <a:ln>
            <a:noFill/>
          </a:ln>
        </p:spPr>
        <p:txBody>
          <a:bodyPr spcFirstLastPara="1" wrap="square" lIns="0" tIns="0" rIns="0" bIns="0" anchor="t" anchorCtr="0">
            <a:spAutoFit/>
          </a:bodyPr>
          <a:lstStyle/>
          <a:p>
            <a:pPr marL="0" marR="0" lvl="0" indent="0" algn="ctr" rtl="0">
              <a:lnSpc>
                <a:spcPct val="110000"/>
              </a:lnSpc>
              <a:spcBef>
                <a:spcPts val="0"/>
              </a:spcBef>
              <a:spcAft>
                <a:spcPts val="0"/>
              </a:spcAft>
              <a:buClr>
                <a:srgbClr val="000000"/>
              </a:buClr>
              <a:buSzPts val="7700"/>
              <a:buFont typeface="Arial"/>
              <a:buNone/>
            </a:pPr>
            <a:r>
              <a:rPr lang="en-US" sz="7700" b="0" i="0" u="none" strike="noStrike" cap="none">
                <a:solidFill>
                  <a:srgbClr val="0F2D2E"/>
                </a:solidFill>
                <a:latin typeface="Century Gothic"/>
                <a:ea typeface="Century Gothic"/>
                <a:cs typeface="Century Gothic"/>
                <a:sym typeface="Century Gothic"/>
              </a:rPr>
              <a:t>CONTENTS</a:t>
            </a:r>
            <a:endParaRPr sz="1400" b="0" i="0" u="none" strike="noStrike" cap="none">
              <a:solidFill>
                <a:srgbClr val="000000"/>
              </a:solidFill>
              <a:latin typeface="Arial"/>
              <a:ea typeface="Arial"/>
              <a:cs typeface="Arial"/>
              <a:sym typeface="Arial"/>
            </a:endParaRPr>
          </a:p>
        </p:txBody>
      </p:sp>
      <p:pic>
        <p:nvPicPr>
          <p:cNvPr id="125" name="Google Shape;125;p2"/>
          <p:cNvPicPr preferRelativeResize="0"/>
          <p:nvPr/>
        </p:nvPicPr>
        <p:blipFill rotWithShape="1">
          <a:blip r:embed="rId4">
            <a:alphaModFix/>
          </a:blip>
          <a:srcRect/>
          <a:stretch/>
        </p:blipFill>
        <p:spPr>
          <a:xfrm>
            <a:off x="15316200" y="0"/>
            <a:ext cx="3230020" cy="323002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129"/>
        <p:cNvGrpSpPr/>
        <p:nvPr/>
      </p:nvGrpSpPr>
      <p:grpSpPr>
        <a:xfrm>
          <a:off x="0" y="0"/>
          <a:ext cx="0" cy="0"/>
          <a:chOff x="0" y="0"/>
          <a:chExt cx="0" cy="0"/>
        </a:xfrm>
      </p:grpSpPr>
      <p:grpSp>
        <p:nvGrpSpPr>
          <p:cNvPr id="130" name="Google Shape;130;p3"/>
          <p:cNvGrpSpPr/>
          <p:nvPr/>
        </p:nvGrpSpPr>
        <p:grpSpPr>
          <a:xfrm>
            <a:off x="-1047171" y="2304726"/>
            <a:ext cx="17982161" cy="5730251"/>
            <a:chOff x="0" y="-9525"/>
            <a:chExt cx="5559109" cy="1771483"/>
          </a:xfrm>
        </p:grpSpPr>
        <p:sp>
          <p:nvSpPr>
            <p:cNvPr id="131" name="Google Shape;131;p3"/>
            <p:cNvSpPr/>
            <p:nvPr/>
          </p:nvSpPr>
          <p:spPr>
            <a:xfrm>
              <a:off x="0" y="0"/>
              <a:ext cx="5559109" cy="1761958"/>
            </a:xfrm>
            <a:custGeom>
              <a:avLst/>
              <a:gdLst/>
              <a:ahLst/>
              <a:cxnLst/>
              <a:rect l="l" t="t" r="r" b="b"/>
              <a:pathLst>
                <a:path w="5559109" h="1761958" extrusionOk="0">
                  <a:moveTo>
                    <a:pt x="15499" y="0"/>
                  </a:moveTo>
                  <a:lnTo>
                    <a:pt x="5543610" y="0"/>
                  </a:lnTo>
                  <a:cubicBezTo>
                    <a:pt x="5547721" y="0"/>
                    <a:pt x="5551663" y="1633"/>
                    <a:pt x="5554569" y="4540"/>
                  </a:cubicBezTo>
                  <a:cubicBezTo>
                    <a:pt x="5557476" y="7446"/>
                    <a:pt x="5559109" y="11389"/>
                    <a:pt x="5559109" y="15499"/>
                  </a:cubicBezTo>
                  <a:lnTo>
                    <a:pt x="5559109" y="1746459"/>
                  </a:lnTo>
                  <a:cubicBezTo>
                    <a:pt x="5559109" y="1750569"/>
                    <a:pt x="5557476" y="1754512"/>
                    <a:pt x="5554569" y="1757418"/>
                  </a:cubicBezTo>
                  <a:cubicBezTo>
                    <a:pt x="5551663" y="1760325"/>
                    <a:pt x="5547721" y="1761958"/>
                    <a:pt x="5543610" y="1761958"/>
                  </a:cubicBezTo>
                  <a:lnTo>
                    <a:pt x="15499" y="1761958"/>
                  </a:lnTo>
                  <a:cubicBezTo>
                    <a:pt x="11389" y="1761958"/>
                    <a:pt x="7446" y="1760325"/>
                    <a:pt x="4540" y="1757418"/>
                  </a:cubicBezTo>
                  <a:cubicBezTo>
                    <a:pt x="1633" y="1754512"/>
                    <a:pt x="0" y="1750569"/>
                    <a:pt x="0" y="1746459"/>
                  </a:cubicBezTo>
                  <a:lnTo>
                    <a:pt x="0" y="15499"/>
                  </a:lnTo>
                  <a:cubicBezTo>
                    <a:pt x="0" y="11389"/>
                    <a:pt x="1633" y="7446"/>
                    <a:pt x="4540" y="4540"/>
                  </a:cubicBezTo>
                  <a:cubicBezTo>
                    <a:pt x="7446" y="1633"/>
                    <a:pt x="11389" y="0"/>
                    <a:pt x="15499"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p3"/>
            <p:cNvSpPr txBox="1"/>
            <p:nvPr/>
          </p:nvSpPr>
          <p:spPr>
            <a:xfrm>
              <a:off x="0" y="-9525"/>
              <a:ext cx="5559109" cy="1771483"/>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33" name="Google Shape;133;p3"/>
          <p:cNvSpPr txBox="1"/>
          <p:nvPr/>
        </p:nvSpPr>
        <p:spPr>
          <a:xfrm>
            <a:off x="1284530" y="3899713"/>
            <a:ext cx="15974700" cy="1308600"/>
          </a:xfrm>
          <a:prstGeom prst="rect">
            <a:avLst/>
          </a:prstGeom>
          <a:noFill/>
          <a:ln>
            <a:noFill/>
          </a:ln>
        </p:spPr>
        <p:txBody>
          <a:bodyPr spcFirstLastPara="1" wrap="square" lIns="0" tIns="0" rIns="0" bIns="0" anchor="t" anchorCtr="0">
            <a:spAutoFit/>
          </a:bodyPr>
          <a:lstStyle/>
          <a:p>
            <a:pPr marL="0" marR="0" lvl="0" indent="0" algn="ctr" rtl="0">
              <a:lnSpc>
                <a:spcPct val="139995"/>
              </a:lnSpc>
              <a:spcBef>
                <a:spcPts val="0"/>
              </a:spcBef>
              <a:spcAft>
                <a:spcPts val="0"/>
              </a:spcAft>
              <a:buClr>
                <a:srgbClr val="000000"/>
              </a:buClr>
              <a:buSzPts val="8501"/>
              <a:buFont typeface="Arial"/>
              <a:buNone/>
            </a:pPr>
            <a:r>
              <a:rPr lang="en-US" sz="8501">
                <a:solidFill>
                  <a:srgbClr val="0F2D2E"/>
                </a:solidFill>
                <a:latin typeface="Century Gothic"/>
                <a:ea typeface="Century Gothic"/>
                <a:cs typeface="Century Gothic"/>
                <a:sym typeface="Century Gothic"/>
              </a:rPr>
              <a:t>Lesson 1</a:t>
            </a:r>
            <a:endParaRPr sz="8501">
              <a:solidFill>
                <a:srgbClr val="0F2D2E"/>
              </a:solidFill>
              <a:latin typeface="Century Gothic"/>
              <a:ea typeface="Century Gothic"/>
              <a:cs typeface="Century Gothic"/>
              <a:sym typeface="Century Gothic"/>
            </a:endParaRPr>
          </a:p>
        </p:txBody>
      </p:sp>
      <p:sp>
        <p:nvSpPr>
          <p:cNvPr id="134" name="Google Shape;134;p3"/>
          <p:cNvSpPr txBox="1"/>
          <p:nvPr/>
        </p:nvSpPr>
        <p:spPr>
          <a:xfrm>
            <a:off x="1805510" y="5605982"/>
            <a:ext cx="15291600" cy="2031325"/>
          </a:xfrm>
          <a:prstGeom prst="rect">
            <a:avLst/>
          </a:prstGeom>
          <a:noFill/>
          <a:ln>
            <a:noFill/>
          </a:ln>
        </p:spPr>
        <p:txBody>
          <a:bodyPr spcFirstLastPara="1" wrap="square" lIns="0" tIns="0" rIns="0" bIns="0" anchor="t" anchorCtr="0">
            <a:spAutoFit/>
          </a:bodyPr>
          <a:lstStyle/>
          <a:p>
            <a:pPr marL="0" lvl="0" indent="0" algn="ctr" rtl="0">
              <a:lnSpc>
                <a:spcPct val="110002"/>
              </a:lnSpc>
              <a:spcBef>
                <a:spcPts val="0"/>
              </a:spcBef>
              <a:spcAft>
                <a:spcPts val="0"/>
              </a:spcAft>
              <a:buClr>
                <a:schemeClr val="dk1"/>
              </a:buClr>
              <a:buSzPts val="8558"/>
              <a:buFont typeface="Arial"/>
              <a:buNone/>
            </a:pPr>
            <a:r>
              <a:rPr lang="en-US" sz="6000" dirty="0">
                <a:latin typeface="Century Gothic" panose="020B0502020202020204" pitchFamily="34" charset="0"/>
              </a:rPr>
              <a:t>Introduction to Collaboration and Teamwork with Arduino</a:t>
            </a:r>
            <a:endParaRPr lang="en-US" sz="6000" dirty="0">
              <a:solidFill>
                <a:srgbClr val="0F2D2E"/>
              </a:solidFill>
              <a:latin typeface="Century Gothic" panose="020B0502020202020204" pitchFamily="34" charset="0"/>
              <a:ea typeface="Calibri"/>
              <a:cs typeface="Calibri"/>
              <a:sym typeface="Calibri"/>
            </a:endParaRPr>
          </a:p>
        </p:txBody>
      </p:sp>
      <p:sp>
        <p:nvSpPr>
          <p:cNvPr id="135" name="Google Shape;135;p3"/>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36" name="Google Shape;136;p3"/>
          <p:cNvPicPr preferRelativeResize="0"/>
          <p:nvPr/>
        </p:nvPicPr>
        <p:blipFill rotWithShape="1">
          <a:blip r:embed="rId4">
            <a:alphaModFix/>
          </a:blip>
          <a:srcRect/>
          <a:stretch/>
        </p:blipFill>
        <p:spPr>
          <a:xfrm>
            <a:off x="16002000" y="-213601"/>
            <a:ext cx="2857985" cy="285798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2" name="Google Shape;142;p5"/>
          <p:cNvSpPr txBox="1"/>
          <p:nvPr/>
        </p:nvSpPr>
        <p:spPr>
          <a:xfrm>
            <a:off x="1687783" y="609649"/>
            <a:ext cx="14085600" cy="148963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Introduction to Collaboration and Teamwork with Arduino</a:t>
            </a:r>
            <a:endParaRPr lang="en-US" sz="4400" dirty="0">
              <a:solidFill>
                <a:srgbClr val="0F2D2E"/>
              </a:solidFill>
              <a:latin typeface="Century Gothic" panose="020B0502020202020204" pitchFamily="34" charset="0"/>
              <a:ea typeface="Calibri"/>
              <a:cs typeface="Calibri"/>
              <a:sym typeface="Calibri"/>
            </a:endParaRPr>
          </a:p>
        </p:txBody>
      </p:sp>
      <p:cxnSp>
        <p:nvCxnSpPr>
          <p:cNvPr id="143" name="Google Shape;143;p5"/>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44" name="Google Shape;144;p5"/>
          <p:cNvSpPr txBox="1"/>
          <p:nvPr/>
        </p:nvSpPr>
        <p:spPr>
          <a:xfrm>
            <a:off x="1711756" y="2141515"/>
            <a:ext cx="15291600" cy="926407"/>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Clr>
                <a:srgbClr val="000000"/>
              </a:buClr>
              <a:buSzPts val="4300"/>
              <a:buFont typeface="Arial"/>
              <a:buNone/>
            </a:pPr>
            <a:r>
              <a:rPr lang="en-US" sz="4300" dirty="0">
                <a:solidFill>
                  <a:schemeClr val="bg2"/>
                </a:solidFill>
                <a:latin typeface="Calibri"/>
                <a:ea typeface="Calibri"/>
                <a:cs typeface="Calibri"/>
                <a:sym typeface="Calibri"/>
              </a:rPr>
              <a:t>Objectives</a:t>
            </a:r>
            <a:endParaRPr sz="1400" b="0" i="0" u="none" strike="noStrike" cap="none" dirty="0">
              <a:solidFill>
                <a:schemeClr val="bg2"/>
              </a:solidFill>
              <a:latin typeface="Arial"/>
              <a:ea typeface="Arial"/>
              <a:cs typeface="Arial"/>
              <a:sym typeface="Arial"/>
            </a:endParaRPr>
          </a:p>
        </p:txBody>
      </p:sp>
      <p:sp>
        <p:nvSpPr>
          <p:cNvPr id="145" name="Google Shape;145;p5"/>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46" name="Google Shape;146;p5"/>
          <p:cNvPicPr preferRelativeResize="0"/>
          <p:nvPr/>
        </p:nvPicPr>
        <p:blipFill rotWithShape="1">
          <a:blip r:embed="rId4">
            <a:alphaModFix/>
          </a:blip>
          <a:srcRect/>
          <a:stretch/>
        </p:blipFill>
        <p:spPr>
          <a:xfrm>
            <a:off x="15773400" y="-89087"/>
            <a:ext cx="2887113" cy="2887113"/>
          </a:xfrm>
          <a:prstGeom prst="rect">
            <a:avLst/>
          </a:prstGeom>
          <a:noFill/>
          <a:ln>
            <a:noFill/>
          </a:ln>
        </p:spPr>
      </p:pic>
      <p:pic>
        <p:nvPicPr>
          <p:cNvPr id="147" name="Google Shape;147;p5"/>
          <p:cNvPicPr preferRelativeResize="0"/>
          <p:nvPr/>
        </p:nvPicPr>
        <p:blipFill>
          <a:blip r:embed="rId5">
            <a:alphaModFix/>
          </a:blip>
          <a:stretch>
            <a:fillRect/>
          </a:stretch>
        </p:blipFill>
        <p:spPr>
          <a:xfrm>
            <a:off x="9725826" y="5600647"/>
            <a:ext cx="7181850" cy="4200525"/>
          </a:xfrm>
          <a:prstGeom prst="rect">
            <a:avLst/>
          </a:prstGeom>
          <a:noFill/>
          <a:ln>
            <a:noFill/>
          </a:ln>
        </p:spPr>
      </p:pic>
      <p:sp>
        <p:nvSpPr>
          <p:cNvPr id="4" name="Rectangle 3">
            <a:extLst>
              <a:ext uri="{FF2B5EF4-FFF2-40B4-BE49-F238E27FC236}">
                <a16:creationId xmlns:a16="http://schemas.microsoft.com/office/drawing/2014/main" id="{C74C355B-1B6E-B12F-9B49-BA8927CF22A1}"/>
              </a:ext>
            </a:extLst>
          </p:cNvPr>
          <p:cNvSpPr>
            <a:spLocks noChangeArrowheads="1"/>
          </p:cNvSpPr>
          <p:nvPr/>
        </p:nvSpPr>
        <p:spPr bwMode="auto">
          <a:xfrm>
            <a:off x="1687783" y="3267159"/>
            <a:ext cx="11495455"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l-GR" altLang="el-GR" sz="2800" b="0" i="0" u="none" strike="noStrike" cap="none" normalizeH="0" baseline="0" dirty="0">
              <a:ln>
                <a:noFill/>
              </a:ln>
              <a:solidFill>
                <a:schemeClr val="tx1"/>
              </a:solidFill>
              <a:effectLst/>
              <a:latin typeface="Century Gothic" panose="020B0502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l-GR" altLang="el-GR" sz="2800" b="0" i="0" u="none" strike="noStrike" cap="none" normalizeH="0" baseline="0" dirty="0" err="1">
                <a:ln>
                  <a:noFill/>
                </a:ln>
                <a:solidFill>
                  <a:schemeClr val="tx1"/>
                </a:solidFill>
                <a:effectLst/>
                <a:latin typeface="Century Gothic" panose="020B0502020202020204" pitchFamily="34" charset="0"/>
              </a:rPr>
              <a:t>Understand</a:t>
            </a:r>
            <a:r>
              <a:rPr kumimoji="0" lang="el-GR" altLang="el-GR" sz="2800" b="0" i="0" u="none" strike="noStrike" cap="none" normalizeH="0" baseline="0" dirty="0">
                <a:ln>
                  <a:noFill/>
                </a:ln>
                <a:solidFill>
                  <a:schemeClr val="tx1"/>
                </a:solidFill>
                <a:effectLst/>
                <a:latin typeface="Century Gothic" panose="020B0502020202020204" pitchFamily="34" charset="0"/>
              </a:rPr>
              <a:t> the </a:t>
            </a:r>
            <a:r>
              <a:rPr kumimoji="0" lang="el-GR" altLang="el-GR" sz="2800" b="0" i="0" u="none" strike="noStrike" cap="none" normalizeH="0" baseline="0" dirty="0" err="1">
                <a:ln>
                  <a:noFill/>
                </a:ln>
                <a:solidFill>
                  <a:schemeClr val="tx1"/>
                </a:solidFill>
                <a:effectLst/>
                <a:latin typeface="Century Gothic" panose="020B0502020202020204" pitchFamily="34" charset="0"/>
              </a:rPr>
              <a:t>importance</a:t>
            </a:r>
            <a:r>
              <a:rPr kumimoji="0" lang="el-GR" altLang="el-GR" sz="2800" b="0" i="0" u="none" strike="noStrike" cap="none" normalizeH="0" baseline="0" dirty="0">
                <a:ln>
                  <a:noFill/>
                </a:ln>
                <a:solidFill>
                  <a:schemeClr val="tx1"/>
                </a:solidFill>
                <a:effectLst/>
                <a:latin typeface="Century Gothic" panose="020B0502020202020204" pitchFamily="34" charset="0"/>
              </a:rPr>
              <a:t> of </a:t>
            </a:r>
            <a:r>
              <a:rPr kumimoji="0" lang="el-GR" altLang="el-GR" sz="2800" b="0" i="0" u="none" strike="noStrike" cap="none" normalizeH="0" baseline="0" dirty="0" err="1">
                <a:ln>
                  <a:noFill/>
                </a:ln>
                <a:solidFill>
                  <a:schemeClr val="tx1"/>
                </a:solidFill>
                <a:effectLst/>
                <a:latin typeface="Century Gothic" panose="020B0502020202020204" pitchFamily="34" charset="0"/>
              </a:rPr>
              <a:t>collaboration</a:t>
            </a:r>
            <a:r>
              <a:rPr kumimoji="0" lang="el-GR" altLang="el-GR" sz="2800" b="0" i="0" u="none" strike="noStrike" cap="none" normalizeH="0" baseline="0" dirty="0">
                <a:ln>
                  <a:noFill/>
                </a:ln>
                <a:solidFill>
                  <a:schemeClr val="tx1"/>
                </a:solidFill>
                <a:effectLst/>
                <a:latin typeface="Century Gothic" panose="020B0502020202020204" pitchFamily="34" charset="0"/>
              </a:rPr>
              <a:t> in STEM </a:t>
            </a:r>
            <a:r>
              <a:rPr kumimoji="0" lang="el-GR" altLang="el-GR" sz="2800" b="0" i="0" u="none" strike="noStrike" cap="none" normalizeH="0" baseline="0" dirty="0" err="1">
                <a:ln>
                  <a:noFill/>
                </a:ln>
                <a:solidFill>
                  <a:schemeClr val="tx1"/>
                </a:solidFill>
                <a:effectLst/>
                <a:latin typeface="Century Gothic" panose="020B0502020202020204" pitchFamily="34" charset="0"/>
              </a:rPr>
              <a:t>education</a:t>
            </a:r>
            <a:r>
              <a:rPr kumimoji="0" lang="el-GR" altLang="el-GR" sz="2800" b="0" i="0" u="none" strike="noStrike" cap="none" normalizeH="0" baseline="0" dirty="0">
                <a:ln>
                  <a:noFill/>
                </a:ln>
                <a:solidFill>
                  <a:schemeClr val="tx1"/>
                </a:solidFill>
                <a:effectLst/>
                <a:latin typeface="Century Gothic" panose="020B0502020202020204"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l-GR" altLang="el-GR" sz="2800" b="0" i="0" u="none" strike="noStrike" cap="none" normalizeH="0" baseline="0" dirty="0" err="1">
                <a:ln>
                  <a:noFill/>
                </a:ln>
                <a:solidFill>
                  <a:schemeClr val="tx1"/>
                </a:solidFill>
                <a:effectLst/>
                <a:latin typeface="Century Gothic" panose="020B0502020202020204" pitchFamily="34" charset="0"/>
              </a:rPr>
              <a:t>Learn</a:t>
            </a:r>
            <a:r>
              <a:rPr kumimoji="0" lang="el-GR" altLang="el-GR" sz="2800" b="0" i="0" u="none" strike="noStrike" cap="none" normalizeH="0" baseline="0" dirty="0">
                <a:ln>
                  <a:noFill/>
                </a:ln>
                <a:solidFill>
                  <a:schemeClr val="tx1"/>
                </a:solidFill>
                <a:effectLst/>
                <a:latin typeface="Century Gothic" panose="020B0502020202020204" pitchFamily="34" charset="0"/>
              </a:rPr>
              <a:t> the </a:t>
            </a:r>
            <a:r>
              <a:rPr kumimoji="0" lang="el-GR" altLang="el-GR" sz="2800" b="0" i="0" u="none" strike="noStrike" cap="none" normalizeH="0" baseline="0" dirty="0" err="1">
                <a:ln>
                  <a:noFill/>
                </a:ln>
                <a:solidFill>
                  <a:schemeClr val="tx1"/>
                </a:solidFill>
                <a:effectLst/>
                <a:latin typeface="Century Gothic" panose="020B0502020202020204" pitchFamily="34" charset="0"/>
              </a:rPr>
              <a:t>foundational</a:t>
            </a:r>
            <a:r>
              <a:rPr kumimoji="0" lang="el-GR" altLang="el-GR" sz="2800" b="0" i="0" u="none" strike="noStrike" cap="none" normalizeH="0" baseline="0" dirty="0">
                <a:ln>
                  <a:noFill/>
                </a:ln>
                <a:solidFill>
                  <a:schemeClr val="tx1"/>
                </a:solidFill>
                <a:effectLst/>
                <a:latin typeface="Century Gothic" panose="020B0502020202020204" pitchFamily="34" charset="0"/>
              </a:rPr>
              <a:t> </a:t>
            </a:r>
            <a:r>
              <a:rPr kumimoji="0" lang="el-GR" altLang="el-GR" sz="2800" b="0" i="0" u="none" strike="noStrike" cap="none" normalizeH="0" baseline="0" dirty="0" err="1">
                <a:ln>
                  <a:noFill/>
                </a:ln>
                <a:solidFill>
                  <a:schemeClr val="tx1"/>
                </a:solidFill>
                <a:effectLst/>
                <a:latin typeface="Century Gothic" panose="020B0502020202020204" pitchFamily="34" charset="0"/>
              </a:rPr>
              <a:t>principles</a:t>
            </a:r>
            <a:r>
              <a:rPr kumimoji="0" lang="el-GR" altLang="el-GR" sz="2800" b="0" i="0" u="none" strike="noStrike" cap="none" normalizeH="0" baseline="0" dirty="0">
                <a:ln>
                  <a:noFill/>
                </a:ln>
                <a:solidFill>
                  <a:schemeClr val="tx1"/>
                </a:solidFill>
                <a:effectLst/>
                <a:latin typeface="Century Gothic" panose="020B0502020202020204" pitchFamily="34" charset="0"/>
              </a:rPr>
              <a:t> of </a:t>
            </a:r>
            <a:r>
              <a:rPr kumimoji="0" lang="el-GR" altLang="el-GR" sz="2800" b="0" i="0" u="none" strike="noStrike" cap="none" normalizeH="0" baseline="0" dirty="0" err="1">
                <a:ln>
                  <a:noFill/>
                </a:ln>
                <a:solidFill>
                  <a:schemeClr val="tx1"/>
                </a:solidFill>
                <a:effectLst/>
                <a:latin typeface="Century Gothic" panose="020B0502020202020204" pitchFamily="34" charset="0"/>
              </a:rPr>
              <a:t>team-based</a:t>
            </a:r>
            <a:r>
              <a:rPr kumimoji="0" lang="el-GR" altLang="el-GR" sz="2800" b="0" i="0" u="none" strike="noStrike" cap="none" normalizeH="0" baseline="0" dirty="0">
                <a:ln>
                  <a:noFill/>
                </a:ln>
                <a:solidFill>
                  <a:schemeClr val="tx1"/>
                </a:solidFill>
                <a:effectLst/>
                <a:latin typeface="Century Gothic" panose="020B0502020202020204" pitchFamily="34" charset="0"/>
              </a:rPr>
              <a:t> </a:t>
            </a:r>
            <a:r>
              <a:rPr kumimoji="0" lang="el-GR" altLang="el-GR" sz="2800" b="0" i="0" u="none" strike="noStrike" cap="none" normalizeH="0" baseline="0" dirty="0" err="1">
                <a:ln>
                  <a:noFill/>
                </a:ln>
                <a:solidFill>
                  <a:schemeClr val="tx1"/>
                </a:solidFill>
                <a:effectLst/>
                <a:latin typeface="Century Gothic" panose="020B0502020202020204" pitchFamily="34" charset="0"/>
              </a:rPr>
              <a:t>learning</a:t>
            </a:r>
            <a:r>
              <a:rPr kumimoji="0" lang="el-GR" altLang="el-GR" sz="2800" b="0" i="0" u="none" strike="noStrike" cap="none" normalizeH="0" baseline="0" dirty="0">
                <a:ln>
                  <a:noFill/>
                </a:ln>
                <a:solidFill>
                  <a:schemeClr val="tx1"/>
                </a:solidFill>
                <a:effectLst/>
                <a:latin typeface="Century Gothic" panose="020B0502020202020204"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l-GR" altLang="el-GR" sz="2800" b="0" i="0" u="none" strike="noStrike" cap="none" normalizeH="0" baseline="0" dirty="0" err="1">
                <a:ln>
                  <a:noFill/>
                </a:ln>
                <a:solidFill>
                  <a:schemeClr val="tx1"/>
                </a:solidFill>
                <a:effectLst/>
                <a:latin typeface="Century Gothic" panose="020B0502020202020204" pitchFamily="34" charset="0"/>
              </a:rPr>
              <a:t>Explore</a:t>
            </a:r>
            <a:r>
              <a:rPr kumimoji="0" lang="el-GR" altLang="el-GR" sz="2800" b="0" i="0" u="none" strike="noStrike" cap="none" normalizeH="0" baseline="0" dirty="0">
                <a:ln>
                  <a:noFill/>
                </a:ln>
                <a:solidFill>
                  <a:schemeClr val="tx1"/>
                </a:solidFill>
                <a:effectLst/>
                <a:latin typeface="Century Gothic" panose="020B0502020202020204" pitchFamily="34" charset="0"/>
              </a:rPr>
              <a:t> </a:t>
            </a:r>
            <a:r>
              <a:rPr kumimoji="0" lang="el-GR" altLang="el-GR" sz="2800" b="0" i="0" u="none" strike="noStrike" cap="none" normalizeH="0" baseline="0" dirty="0" err="1">
                <a:ln>
                  <a:noFill/>
                </a:ln>
                <a:solidFill>
                  <a:schemeClr val="tx1"/>
                </a:solidFill>
                <a:effectLst/>
                <a:latin typeface="Century Gothic" panose="020B0502020202020204" pitchFamily="34" charset="0"/>
              </a:rPr>
              <a:t>how</a:t>
            </a:r>
            <a:r>
              <a:rPr kumimoji="0" lang="el-GR" altLang="el-GR" sz="2800" b="0" i="0" u="none" strike="noStrike" cap="none" normalizeH="0" baseline="0" dirty="0">
                <a:ln>
                  <a:noFill/>
                </a:ln>
                <a:solidFill>
                  <a:schemeClr val="tx1"/>
                </a:solidFill>
                <a:effectLst/>
                <a:latin typeface="Century Gothic" panose="020B0502020202020204" pitchFamily="34" charset="0"/>
              </a:rPr>
              <a:t> </a:t>
            </a:r>
            <a:r>
              <a:rPr kumimoji="0" lang="el-GR" altLang="el-GR" sz="2800" b="0" i="0" u="none" strike="noStrike" cap="none" normalizeH="0" baseline="0" dirty="0" err="1">
                <a:ln>
                  <a:noFill/>
                </a:ln>
                <a:solidFill>
                  <a:schemeClr val="tx1"/>
                </a:solidFill>
                <a:effectLst/>
                <a:latin typeface="Century Gothic" panose="020B0502020202020204" pitchFamily="34" charset="0"/>
              </a:rPr>
              <a:t>Arduino</a:t>
            </a:r>
            <a:r>
              <a:rPr kumimoji="0" lang="el-GR" altLang="el-GR" sz="2800" b="0" i="0" u="none" strike="noStrike" cap="none" normalizeH="0" baseline="0" dirty="0">
                <a:ln>
                  <a:noFill/>
                </a:ln>
                <a:solidFill>
                  <a:schemeClr val="tx1"/>
                </a:solidFill>
                <a:effectLst/>
                <a:latin typeface="Century Gothic" panose="020B0502020202020204" pitchFamily="34" charset="0"/>
              </a:rPr>
              <a:t> </a:t>
            </a:r>
            <a:r>
              <a:rPr kumimoji="0" lang="el-GR" altLang="el-GR" sz="2800" b="0" i="0" u="none" strike="noStrike" cap="none" normalizeH="0" baseline="0" dirty="0" err="1">
                <a:ln>
                  <a:noFill/>
                </a:ln>
                <a:solidFill>
                  <a:schemeClr val="tx1"/>
                </a:solidFill>
                <a:effectLst/>
                <a:latin typeface="Century Gothic" panose="020B0502020202020204" pitchFamily="34" charset="0"/>
              </a:rPr>
              <a:t>can</a:t>
            </a:r>
            <a:r>
              <a:rPr kumimoji="0" lang="el-GR" altLang="el-GR" sz="2800" b="0" i="0" u="none" strike="noStrike" cap="none" normalizeH="0" baseline="0" dirty="0">
                <a:ln>
                  <a:noFill/>
                </a:ln>
                <a:solidFill>
                  <a:schemeClr val="tx1"/>
                </a:solidFill>
                <a:effectLst/>
                <a:latin typeface="Century Gothic" panose="020B0502020202020204" pitchFamily="34" charset="0"/>
              </a:rPr>
              <a:t> </a:t>
            </a:r>
            <a:r>
              <a:rPr kumimoji="0" lang="el-GR" altLang="el-GR" sz="2800" b="0" i="0" u="none" strike="noStrike" cap="none" normalizeH="0" baseline="0" dirty="0" err="1">
                <a:ln>
                  <a:noFill/>
                </a:ln>
                <a:solidFill>
                  <a:schemeClr val="tx1"/>
                </a:solidFill>
                <a:effectLst/>
                <a:latin typeface="Century Gothic" panose="020B0502020202020204" pitchFamily="34" charset="0"/>
              </a:rPr>
              <a:t>foster</a:t>
            </a:r>
            <a:r>
              <a:rPr kumimoji="0" lang="el-GR" altLang="el-GR" sz="2800" b="0" i="0" u="none" strike="noStrike" cap="none" normalizeH="0" baseline="0" dirty="0">
                <a:ln>
                  <a:noFill/>
                </a:ln>
                <a:solidFill>
                  <a:schemeClr val="tx1"/>
                </a:solidFill>
                <a:effectLst/>
                <a:latin typeface="Century Gothic" panose="020B0502020202020204" pitchFamily="34" charset="0"/>
              </a:rPr>
              <a:t> </a:t>
            </a:r>
            <a:r>
              <a:rPr kumimoji="0" lang="el-GR" altLang="el-GR" sz="2800" b="0" i="0" u="none" strike="noStrike" cap="none" normalizeH="0" baseline="0" dirty="0" err="1">
                <a:ln>
                  <a:noFill/>
                </a:ln>
                <a:solidFill>
                  <a:schemeClr val="tx1"/>
                </a:solidFill>
                <a:effectLst/>
                <a:latin typeface="Century Gothic" panose="020B0502020202020204" pitchFamily="34" charset="0"/>
              </a:rPr>
              <a:t>teamwork</a:t>
            </a:r>
            <a:r>
              <a:rPr kumimoji="0" lang="el-GR" altLang="el-GR" sz="2800" b="0" i="0" u="none" strike="noStrike" cap="none" normalizeH="0" baseline="0" dirty="0">
                <a:ln>
                  <a:noFill/>
                </a:ln>
                <a:solidFill>
                  <a:schemeClr val="tx1"/>
                </a:solidFill>
                <a:effectLst/>
                <a:latin typeface="Century Gothic" panose="020B0502020202020204" pitchFamily="34" charset="0"/>
              </a:rPr>
              <a:t> and </a:t>
            </a:r>
            <a:r>
              <a:rPr kumimoji="0" lang="el-GR" altLang="el-GR" sz="2800" b="0" i="0" u="none" strike="noStrike" cap="none" normalizeH="0" baseline="0" dirty="0" err="1">
                <a:ln>
                  <a:noFill/>
                </a:ln>
                <a:solidFill>
                  <a:schemeClr val="tx1"/>
                </a:solidFill>
                <a:effectLst/>
                <a:latin typeface="Century Gothic" panose="020B0502020202020204" pitchFamily="34" charset="0"/>
              </a:rPr>
              <a:t>engagement</a:t>
            </a:r>
            <a:r>
              <a:rPr kumimoji="0" lang="el-GR" altLang="el-GR" sz="2800" b="0" i="0" u="none" strike="noStrike" cap="none" normalizeH="0" baseline="0" dirty="0">
                <a:ln>
                  <a:noFill/>
                </a:ln>
                <a:solidFill>
                  <a:schemeClr val="tx1"/>
                </a:solidFill>
                <a:effectLst/>
                <a:latin typeface="Century Gothic" panose="020B0502020202020204" pitchFamily="34" charset="0"/>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cxnSp>
        <p:nvCxnSpPr>
          <p:cNvPr id="153" name="Google Shape;153;p21"/>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54" name="Google Shape;154;p21"/>
          <p:cNvSpPr txBox="1"/>
          <p:nvPr/>
        </p:nvSpPr>
        <p:spPr>
          <a:xfrm>
            <a:off x="1711756" y="2182713"/>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panose="020B0502020202020204" pitchFamily="34" charset="0"/>
              </a:rPr>
              <a:t>Why Collaboration Matters in the Classroom</a:t>
            </a:r>
            <a:endParaRPr sz="1000" dirty="0">
              <a:solidFill>
                <a:schemeClr val="bg2"/>
              </a:solidFill>
              <a:latin typeface="Century Gothic" panose="020B0502020202020204" pitchFamily="34" charset="0"/>
            </a:endParaRPr>
          </a:p>
        </p:txBody>
      </p:sp>
      <p:sp>
        <p:nvSpPr>
          <p:cNvPr id="155" name="Google Shape;155;p21"/>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56" name="Google Shape;156;p21"/>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157" name="Google Shape;157;p21"/>
          <p:cNvSpPr txBox="1"/>
          <p:nvPr/>
        </p:nvSpPr>
        <p:spPr>
          <a:xfrm>
            <a:off x="1711756" y="588105"/>
            <a:ext cx="14085600" cy="148963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Introduction to Collaboration and Teamwork with Arduino</a:t>
            </a:r>
            <a:endParaRPr lang="en-US" sz="4400" dirty="0">
              <a:solidFill>
                <a:srgbClr val="0F2D2E"/>
              </a:solidFill>
              <a:latin typeface="Century Gothic" panose="020B0502020202020204" pitchFamily="34" charset="0"/>
              <a:ea typeface="Calibri"/>
              <a:cs typeface="Calibri"/>
              <a:sym typeface="Calibri"/>
            </a:endParaRPr>
          </a:p>
        </p:txBody>
      </p:sp>
      <p:sp>
        <p:nvSpPr>
          <p:cNvPr id="5" name="Rectangle 4">
            <a:extLst>
              <a:ext uri="{FF2B5EF4-FFF2-40B4-BE49-F238E27FC236}">
                <a16:creationId xmlns:a16="http://schemas.microsoft.com/office/drawing/2014/main" id="{ADBFC9C3-F076-1285-BAC2-49F66DE3D228}"/>
              </a:ext>
            </a:extLst>
          </p:cNvPr>
          <p:cNvSpPr>
            <a:spLocks noChangeArrowheads="1"/>
          </p:cNvSpPr>
          <p:nvPr/>
        </p:nvSpPr>
        <p:spPr bwMode="auto">
          <a:xfrm>
            <a:off x="1556826" y="3324090"/>
            <a:ext cx="15174347"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l-GR" altLang="el-GR" sz="2400" b="0" i="0" u="none" strike="noStrike" cap="none" normalizeH="0" baseline="0" dirty="0">
              <a:ln>
                <a:noFill/>
              </a:ln>
              <a:solidFill>
                <a:schemeClr val="tx1"/>
              </a:solidFill>
              <a:effectLst/>
              <a:latin typeface="Century Gothic" panose="020B0502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l-GR" altLang="el-GR" sz="2400" b="0" i="0" u="none" strike="noStrike" cap="none" normalizeH="0" baseline="0" dirty="0" err="1">
                <a:ln>
                  <a:noFill/>
                </a:ln>
                <a:solidFill>
                  <a:schemeClr val="tx1"/>
                </a:solidFill>
                <a:effectLst/>
                <a:latin typeface="Century Gothic" panose="020B0502020202020204" pitchFamily="34" charset="0"/>
              </a:rPr>
              <a:t>Collaboration</a:t>
            </a:r>
            <a:r>
              <a:rPr kumimoji="0" lang="el-GR" altLang="el-GR" sz="2400" b="0" i="0" u="none" strike="noStrike" cap="none" normalizeH="0" baseline="0" dirty="0">
                <a:ln>
                  <a:noFill/>
                </a:ln>
                <a:solidFill>
                  <a:schemeClr val="tx1"/>
                </a:solidFill>
                <a:effectLst/>
                <a:latin typeface="Century Gothic" panose="020B0502020202020204" pitchFamily="34" charset="0"/>
              </a:rPr>
              <a:t> </a:t>
            </a:r>
            <a:r>
              <a:rPr kumimoji="0" lang="el-GR" altLang="el-GR" sz="2400" b="0" i="0" u="none" strike="noStrike" cap="none" normalizeH="0" baseline="0" dirty="0" err="1">
                <a:ln>
                  <a:noFill/>
                </a:ln>
                <a:solidFill>
                  <a:schemeClr val="tx1"/>
                </a:solidFill>
                <a:effectLst/>
                <a:latin typeface="Century Gothic" panose="020B0502020202020204" pitchFamily="34" charset="0"/>
              </a:rPr>
              <a:t>develops</a:t>
            </a:r>
            <a:r>
              <a:rPr kumimoji="0" lang="el-GR" altLang="el-GR" sz="2400" b="0" i="0" u="none" strike="noStrike" cap="none" normalizeH="0" baseline="0" dirty="0">
                <a:ln>
                  <a:noFill/>
                </a:ln>
                <a:solidFill>
                  <a:schemeClr val="tx1"/>
                </a:solidFill>
                <a:effectLst/>
                <a:latin typeface="Century Gothic" panose="020B0502020202020204" pitchFamily="34" charset="0"/>
              </a:rPr>
              <a:t> 21st-century </a:t>
            </a:r>
            <a:r>
              <a:rPr kumimoji="0" lang="el-GR" altLang="el-GR" sz="2400" b="0" i="0" u="none" strike="noStrike" cap="none" normalizeH="0" baseline="0" dirty="0" err="1">
                <a:ln>
                  <a:noFill/>
                </a:ln>
                <a:solidFill>
                  <a:schemeClr val="tx1"/>
                </a:solidFill>
                <a:effectLst/>
                <a:latin typeface="Century Gothic" panose="020B0502020202020204" pitchFamily="34" charset="0"/>
              </a:rPr>
              <a:t>skills</a:t>
            </a:r>
            <a:r>
              <a:rPr kumimoji="0" lang="el-GR" altLang="el-GR" sz="2400" b="0" i="0" u="none" strike="noStrike" cap="none" normalizeH="0" baseline="0" dirty="0">
                <a:ln>
                  <a:noFill/>
                </a:ln>
                <a:solidFill>
                  <a:schemeClr val="tx1"/>
                </a:solidFill>
                <a:effectLst/>
                <a:latin typeface="Century Gothic" panose="020B0502020202020204" pitchFamily="34" charset="0"/>
              </a:rPr>
              <a:t> </a:t>
            </a:r>
            <a:r>
              <a:rPr kumimoji="0" lang="el-GR" altLang="el-GR" sz="2400" b="0" i="0" u="none" strike="noStrike" cap="none" normalizeH="0" baseline="0" dirty="0" err="1">
                <a:ln>
                  <a:noFill/>
                </a:ln>
                <a:solidFill>
                  <a:schemeClr val="tx1"/>
                </a:solidFill>
                <a:effectLst/>
                <a:latin typeface="Century Gothic" panose="020B0502020202020204" pitchFamily="34" charset="0"/>
              </a:rPr>
              <a:t>like</a:t>
            </a:r>
            <a:r>
              <a:rPr kumimoji="0" lang="el-GR" altLang="el-GR" sz="2400" b="0" i="0" u="none" strike="noStrike" cap="none" normalizeH="0" baseline="0" dirty="0">
                <a:ln>
                  <a:noFill/>
                </a:ln>
                <a:solidFill>
                  <a:schemeClr val="tx1"/>
                </a:solidFill>
                <a:effectLst/>
                <a:latin typeface="Century Gothic" panose="020B0502020202020204" pitchFamily="34" charset="0"/>
              </a:rPr>
              <a:t> </a:t>
            </a:r>
            <a:r>
              <a:rPr kumimoji="0" lang="el-GR" altLang="el-GR" sz="2400" b="0" i="0" u="none" strike="noStrike" cap="none" normalizeH="0" baseline="0" dirty="0" err="1">
                <a:ln>
                  <a:noFill/>
                </a:ln>
                <a:solidFill>
                  <a:schemeClr val="tx1"/>
                </a:solidFill>
                <a:effectLst/>
                <a:latin typeface="Century Gothic" panose="020B0502020202020204" pitchFamily="34" charset="0"/>
              </a:rPr>
              <a:t>communication</a:t>
            </a:r>
            <a:r>
              <a:rPr kumimoji="0" lang="el-GR" altLang="el-GR" sz="2400" b="0" i="0" u="none" strike="noStrike" cap="none" normalizeH="0" baseline="0" dirty="0">
                <a:ln>
                  <a:noFill/>
                </a:ln>
                <a:solidFill>
                  <a:schemeClr val="tx1"/>
                </a:solidFill>
                <a:effectLst/>
                <a:latin typeface="Century Gothic" panose="020B0502020202020204" pitchFamily="34" charset="0"/>
              </a:rPr>
              <a:t>, </a:t>
            </a:r>
            <a:r>
              <a:rPr kumimoji="0" lang="el-GR" altLang="el-GR" sz="2400" b="0" i="0" u="none" strike="noStrike" cap="none" normalizeH="0" baseline="0" dirty="0" err="1">
                <a:ln>
                  <a:noFill/>
                </a:ln>
                <a:solidFill>
                  <a:schemeClr val="tx1"/>
                </a:solidFill>
                <a:effectLst/>
                <a:latin typeface="Century Gothic" panose="020B0502020202020204" pitchFamily="34" charset="0"/>
              </a:rPr>
              <a:t>problem-solving</a:t>
            </a:r>
            <a:r>
              <a:rPr kumimoji="0" lang="el-GR" altLang="el-GR" sz="2400" b="0" i="0" u="none" strike="noStrike" cap="none" normalizeH="0" baseline="0" dirty="0">
                <a:ln>
                  <a:noFill/>
                </a:ln>
                <a:solidFill>
                  <a:schemeClr val="tx1"/>
                </a:solidFill>
                <a:effectLst/>
                <a:latin typeface="Century Gothic" panose="020B0502020202020204" pitchFamily="34" charset="0"/>
              </a:rPr>
              <a:t>, and </a:t>
            </a:r>
            <a:r>
              <a:rPr kumimoji="0" lang="el-GR" altLang="el-GR" sz="2400" b="0" i="0" u="none" strike="noStrike" cap="none" normalizeH="0" baseline="0" dirty="0" err="1">
                <a:ln>
                  <a:noFill/>
                </a:ln>
                <a:solidFill>
                  <a:schemeClr val="tx1"/>
                </a:solidFill>
                <a:effectLst/>
                <a:latin typeface="Century Gothic" panose="020B0502020202020204" pitchFamily="34" charset="0"/>
              </a:rPr>
              <a:t>critical</a:t>
            </a:r>
            <a:r>
              <a:rPr kumimoji="0" lang="el-GR" altLang="el-GR" sz="2400" b="0" i="0" u="none" strike="noStrike" cap="none" normalizeH="0" baseline="0" dirty="0">
                <a:ln>
                  <a:noFill/>
                </a:ln>
                <a:solidFill>
                  <a:schemeClr val="tx1"/>
                </a:solidFill>
                <a:effectLst/>
                <a:latin typeface="Century Gothic" panose="020B0502020202020204" pitchFamily="34" charset="0"/>
              </a:rPr>
              <a:t> </a:t>
            </a:r>
            <a:r>
              <a:rPr kumimoji="0" lang="el-GR" altLang="el-GR" sz="2400" b="0" i="0" u="none" strike="noStrike" cap="none" normalizeH="0" baseline="0" dirty="0" err="1">
                <a:ln>
                  <a:noFill/>
                </a:ln>
                <a:solidFill>
                  <a:schemeClr val="tx1"/>
                </a:solidFill>
                <a:effectLst/>
                <a:latin typeface="Century Gothic" panose="020B0502020202020204" pitchFamily="34" charset="0"/>
              </a:rPr>
              <a:t>thinking</a:t>
            </a:r>
            <a:r>
              <a:rPr kumimoji="0" lang="el-GR" altLang="el-GR" sz="2400" b="0" i="0" u="none" strike="noStrike" cap="none" normalizeH="0" baseline="0" dirty="0">
                <a:ln>
                  <a:noFill/>
                </a:ln>
                <a:solidFill>
                  <a:schemeClr val="tx1"/>
                </a:solidFill>
                <a:effectLst/>
                <a:latin typeface="Century Gothic" panose="020B0502020202020204" pitchFamily="34" charset="0"/>
              </a:rPr>
              <a:t>.</a:t>
            </a:r>
            <a:endParaRPr kumimoji="0" lang="en-US" altLang="el-GR" sz="2400" b="0" i="0" u="none" strike="noStrike" cap="none" normalizeH="0" baseline="0" dirty="0">
              <a:ln>
                <a:noFill/>
              </a:ln>
              <a:solidFill>
                <a:schemeClr val="tx1"/>
              </a:solidFill>
              <a:effectLst/>
              <a:latin typeface="Century Gothic" panose="020B0502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l-GR" altLang="el-GR" sz="2400" b="0" i="0" u="none" strike="noStrike" cap="none" normalizeH="0" baseline="0" dirty="0">
              <a:ln>
                <a:noFill/>
              </a:ln>
              <a:solidFill>
                <a:schemeClr val="tx1"/>
              </a:solidFill>
              <a:effectLst/>
              <a:latin typeface="Century Gothic" panose="020B0502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l-GR" altLang="el-GR" sz="2400" b="0" i="0" u="none" strike="noStrike" cap="none" normalizeH="0" baseline="0" dirty="0" err="1">
                <a:ln>
                  <a:noFill/>
                </a:ln>
                <a:solidFill>
                  <a:schemeClr val="tx1"/>
                </a:solidFill>
                <a:effectLst/>
                <a:latin typeface="Century Gothic" panose="020B0502020202020204" pitchFamily="34" charset="0"/>
              </a:rPr>
              <a:t>Encourages</a:t>
            </a:r>
            <a:r>
              <a:rPr kumimoji="0" lang="el-GR" altLang="el-GR" sz="2400" b="0" i="0" u="none" strike="noStrike" cap="none" normalizeH="0" baseline="0" dirty="0">
                <a:ln>
                  <a:noFill/>
                </a:ln>
                <a:solidFill>
                  <a:schemeClr val="tx1"/>
                </a:solidFill>
                <a:effectLst/>
                <a:latin typeface="Century Gothic" panose="020B0502020202020204" pitchFamily="34" charset="0"/>
              </a:rPr>
              <a:t> </a:t>
            </a:r>
            <a:r>
              <a:rPr kumimoji="0" lang="el-GR" altLang="el-GR" sz="2400" b="0" i="0" u="none" strike="noStrike" cap="none" normalizeH="0" baseline="0" dirty="0" err="1">
                <a:ln>
                  <a:noFill/>
                </a:ln>
                <a:solidFill>
                  <a:schemeClr val="tx1"/>
                </a:solidFill>
                <a:effectLst/>
                <a:latin typeface="Century Gothic" panose="020B0502020202020204" pitchFamily="34" charset="0"/>
              </a:rPr>
              <a:t>peer</a:t>
            </a:r>
            <a:r>
              <a:rPr kumimoji="0" lang="el-GR" altLang="el-GR" sz="2400" b="0" i="0" u="none" strike="noStrike" cap="none" normalizeH="0" baseline="0" dirty="0">
                <a:ln>
                  <a:noFill/>
                </a:ln>
                <a:solidFill>
                  <a:schemeClr val="tx1"/>
                </a:solidFill>
                <a:effectLst/>
                <a:latin typeface="Century Gothic" panose="020B0502020202020204" pitchFamily="34" charset="0"/>
              </a:rPr>
              <a:t> </a:t>
            </a:r>
            <a:r>
              <a:rPr kumimoji="0" lang="el-GR" altLang="el-GR" sz="2400" b="0" i="0" u="none" strike="noStrike" cap="none" normalizeH="0" baseline="0" dirty="0" err="1">
                <a:ln>
                  <a:noFill/>
                </a:ln>
                <a:solidFill>
                  <a:schemeClr val="tx1"/>
                </a:solidFill>
                <a:effectLst/>
                <a:latin typeface="Century Gothic" panose="020B0502020202020204" pitchFamily="34" charset="0"/>
              </a:rPr>
              <a:t>learning</a:t>
            </a:r>
            <a:r>
              <a:rPr kumimoji="0" lang="el-GR" altLang="el-GR" sz="2400" b="0" i="0" u="none" strike="noStrike" cap="none" normalizeH="0" baseline="0" dirty="0">
                <a:ln>
                  <a:noFill/>
                </a:ln>
                <a:solidFill>
                  <a:schemeClr val="tx1"/>
                </a:solidFill>
                <a:effectLst/>
                <a:latin typeface="Century Gothic" panose="020B0502020202020204" pitchFamily="34" charset="0"/>
              </a:rPr>
              <a:t>, </a:t>
            </a:r>
            <a:r>
              <a:rPr kumimoji="0" lang="el-GR" altLang="el-GR" sz="2400" b="0" i="0" u="none" strike="noStrike" cap="none" normalizeH="0" baseline="0" dirty="0" err="1">
                <a:ln>
                  <a:noFill/>
                </a:ln>
                <a:solidFill>
                  <a:schemeClr val="tx1"/>
                </a:solidFill>
                <a:effectLst/>
                <a:latin typeface="Century Gothic" panose="020B0502020202020204" pitchFamily="34" charset="0"/>
              </a:rPr>
              <a:t>where</a:t>
            </a:r>
            <a:r>
              <a:rPr kumimoji="0" lang="el-GR" altLang="el-GR" sz="2400" b="0" i="0" u="none" strike="noStrike" cap="none" normalizeH="0" baseline="0" dirty="0">
                <a:ln>
                  <a:noFill/>
                </a:ln>
                <a:solidFill>
                  <a:schemeClr val="tx1"/>
                </a:solidFill>
                <a:effectLst/>
                <a:latin typeface="Century Gothic" panose="020B0502020202020204" pitchFamily="34" charset="0"/>
              </a:rPr>
              <a:t> </a:t>
            </a:r>
            <a:r>
              <a:rPr kumimoji="0" lang="el-GR" altLang="el-GR" sz="2400" b="0" i="0" u="none" strike="noStrike" cap="none" normalizeH="0" baseline="0" dirty="0" err="1">
                <a:ln>
                  <a:noFill/>
                </a:ln>
                <a:solidFill>
                  <a:schemeClr val="tx1"/>
                </a:solidFill>
                <a:effectLst/>
                <a:latin typeface="Century Gothic" panose="020B0502020202020204" pitchFamily="34" charset="0"/>
              </a:rPr>
              <a:t>students</a:t>
            </a:r>
            <a:r>
              <a:rPr kumimoji="0" lang="el-GR" altLang="el-GR" sz="2400" b="0" i="0" u="none" strike="noStrike" cap="none" normalizeH="0" baseline="0" dirty="0">
                <a:ln>
                  <a:noFill/>
                </a:ln>
                <a:solidFill>
                  <a:schemeClr val="tx1"/>
                </a:solidFill>
                <a:effectLst/>
                <a:latin typeface="Century Gothic" panose="020B0502020202020204" pitchFamily="34" charset="0"/>
              </a:rPr>
              <a:t> </a:t>
            </a:r>
            <a:r>
              <a:rPr kumimoji="0" lang="el-GR" altLang="el-GR" sz="2400" b="0" i="0" u="none" strike="noStrike" cap="none" normalizeH="0" baseline="0" dirty="0" err="1">
                <a:ln>
                  <a:noFill/>
                </a:ln>
                <a:solidFill>
                  <a:schemeClr val="tx1"/>
                </a:solidFill>
                <a:effectLst/>
                <a:latin typeface="Century Gothic" panose="020B0502020202020204" pitchFamily="34" charset="0"/>
              </a:rPr>
              <a:t>teach</a:t>
            </a:r>
            <a:r>
              <a:rPr kumimoji="0" lang="el-GR" altLang="el-GR" sz="2400" b="0" i="0" u="none" strike="noStrike" cap="none" normalizeH="0" baseline="0" dirty="0">
                <a:ln>
                  <a:noFill/>
                </a:ln>
                <a:solidFill>
                  <a:schemeClr val="tx1"/>
                </a:solidFill>
                <a:effectLst/>
                <a:latin typeface="Century Gothic" panose="020B0502020202020204" pitchFamily="34" charset="0"/>
              </a:rPr>
              <a:t> and </a:t>
            </a:r>
            <a:r>
              <a:rPr kumimoji="0" lang="el-GR" altLang="el-GR" sz="2400" b="0" i="0" u="none" strike="noStrike" cap="none" normalizeH="0" baseline="0" dirty="0" err="1">
                <a:ln>
                  <a:noFill/>
                </a:ln>
                <a:solidFill>
                  <a:schemeClr val="tx1"/>
                </a:solidFill>
                <a:effectLst/>
                <a:latin typeface="Century Gothic" panose="020B0502020202020204" pitchFamily="34" charset="0"/>
              </a:rPr>
              <a:t>learn</a:t>
            </a:r>
            <a:r>
              <a:rPr kumimoji="0" lang="el-GR" altLang="el-GR" sz="2400" b="0" i="0" u="none" strike="noStrike" cap="none" normalizeH="0" baseline="0" dirty="0">
                <a:ln>
                  <a:noFill/>
                </a:ln>
                <a:solidFill>
                  <a:schemeClr val="tx1"/>
                </a:solidFill>
                <a:effectLst/>
                <a:latin typeface="Century Gothic" panose="020B0502020202020204" pitchFamily="34" charset="0"/>
              </a:rPr>
              <a:t> </a:t>
            </a:r>
            <a:r>
              <a:rPr kumimoji="0" lang="el-GR" altLang="el-GR" sz="2400" b="0" i="0" u="none" strike="noStrike" cap="none" normalizeH="0" baseline="0" dirty="0" err="1">
                <a:ln>
                  <a:noFill/>
                </a:ln>
                <a:solidFill>
                  <a:schemeClr val="tx1"/>
                </a:solidFill>
                <a:effectLst/>
                <a:latin typeface="Century Gothic" panose="020B0502020202020204" pitchFamily="34" charset="0"/>
              </a:rPr>
              <a:t>from</a:t>
            </a:r>
            <a:r>
              <a:rPr kumimoji="0" lang="el-GR" altLang="el-GR" sz="2400" b="0" i="0" u="none" strike="noStrike" cap="none" normalizeH="0" baseline="0" dirty="0">
                <a:ln>
                  <a:noFill/>
                </a:ln>
                <a:solidFill>
                  <a:schemeClr val="tx1"/>
                </a:solidFill>
                <a:effectLst/>
                <a:latin typeface="Century Gothic" panose="020B0502020202020204" pitchFamily="34" charset="0"/>
              </a:rPr>
              <a:t> </a:t>
            </a:r>
            <a:r>
              <a:rPr kumimoji="0" lang="el-GR" altLang="el-GR" sz="2400" b="0" i="0" u="none" strike="noStrike" cap="none" normalizeH="0" baseline="0" dirty="0" err="1">
                <a:ln>
                  <a:noFill/>
                </a:ln>
                <a:solidFill>
                  <a:schemeClr val="tx1"/>
                </a:solidFill>
                <a:effectLst/>
                <a:latin typeface="Century Gothic" panose="020B0502020202020204" pitchFamily="34" charset="0"/>
              </a:rPr>
              <a:t>one</a:t>
            </a:r>
            <a:r>
              <a:rPr kumimoji="0" lang="el-GR" altLang="el-GR" sz="2400" b="0" i="0" u="none" strike="noStrike" cap="none" normalizeH="0" baseline="0" dirty="0">
                <a:ln>
                  <a:noFill/>
                </a:ln>
                <a:solidFill>
                  <a:schemeClr val="tx1"/>
                </a:solidFill>
                <a:effectLst/>
                <a:latin typeface="Century Gothic" panose="020B0502020202020204" pitchFamily="34" charset="0"/>
              </a:rPr>
              <a:t> </a:t>
            </a:r>
            <a:r>
              <a:rPr kumimoji="0" lang="el-GR" altLang="el-GR" sz="2400" b="0" i="0" u="none" strike="noStrike" cap="none" normalizeH="0" baseline="0" dirty="0" err="1">
                <a:ln>
                  <a:noFill/>
                </a:ln>
                <a:solidFill>
                  <a:schemeClr val="tx1"/>
                </a:solidFill>
                <a:effectLst/>
                <a:latin typeface="Century Gothic" panose="020B0502020202020204" pitchFamily="34" charset="0"/>
              </a:rPr>
              <a:t>another</a:t>
            </a:r>
            <a:r>
              <a:rPr kumimoji="0" lang="el-GR" altLang="el-GR" sz="2400" b="0" i="0" u="none" strike="noStrike" cap="none" normalizeH="0" baseline="0" dirty="0">
                <a:ln>
                  <a:noFill/>
                </a:ln>
                <a:solidFill>
                  <a:schemeClr val="tx1"/>
                </a:solidFill>
                <a:effectLst/>
                <a:latin typeface="Century Gothic" panose="020B0502020202020204" pitchFamily="34" charset="0"/>
              </a:rPr>
              <a:t>.</a:t>
            </a:r>
            <a:endParaRPr kumimoji="0" lang="en-US" altLang="el-GR" sz="2400" b="0" i="0" u="none" strike="noStrike" cap="none" normalizeH="0" baseline="0" dirty="0">
              <a:ln>
                <a:noFill/>
              </a:ln>
              <a:solidFill>
                <a:schemeClr val="tx1"/>
              </a:solidFill>
              <a:effectLst/>
              <a:latin typeface="Century Gothic" panose="020B0502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l-GR" altLang="el-GR" sz="2400" b="0" i="0" u="none" strike="noStrike" cap="none" normalizeH="0" baseline="0" dirty="0">
              <a:ln>
                <a:noFill/>
              </a:ln>
              <a:solidFill>
                <a:schemeClr val="tx1"/>
              </a:solidFill>
              <a:effectLst/>
              <a:latin typeface="Century Gothic" panose="020B0502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l-GR" altLang="el-GR" sz="2400" b="0" i="0" u="none" strike="noStrike" cap="none" normalizeH="0" baseline="0" dirty="0" err="1">
                <a:ln>
                  <a:noFill/>
                </a:ln>
                <a:solidFill>
                  <a:schemeClr val="tx1"/>
                </a:solidFill>
                <a:effectLst/>
                <a:latin typeface="Century Gothic" panose="020B0502020202020204" pitchFamily="34" charset="0"/>
              </a:rPr>
              <a:t>Reflects</a:t>
            </a:r>
            <a:r>
              <a:rPr kumimoji="0" lang="el-GR" altLang="el-GR" sz="2400" b="0" i="0" u="none" strike="noStrike" cap="none" normalizeH="0" baseline="0" dirty="0">
                <a:ln>
                  <a:noFill/>
                </a:ln>
                <a:solidFill>
                  <a:schemeClr val="tx1"/>
                </a:solidFill>
                <a:effectLst/>
                <a:latin typeface="Century Gothic" panose="020B0502020202020204" pitchFamily="34" charset="0"/>
              </a:rPr>
              <a:t> </a:t>
            </a:r>
            <a:r>
              <a:rPr kumimoji="0" lang="el-GR" altLang="el-GR" sz="2400" b="0" i="0" u="none" strike="noStrike" cap="none" normalizeH="0" baseline="0" dirty="0" err="1">
                <a:ln>
                  <a:noFill/>
                </a:ln>
                <a:solidFill>
                  <a:schemeClr val="tx1"/>
                </a:solidFill>
                <a:effectLst/>
                <a:latin typeface="Century Gothic" panose="020B0502020202020204" pitchFamily="34" charset="0"/>
              </a:rPr>
              <a:t>real-world</a:t>
            </a:r>
            <a:r>
              <a:rPr kumimoji="0" lang="el-GR" altLang="el-GR" sz="2400" b="0" i="0" u="none" strike="noStrike" cap="none" normalizeH="0" baseline="0" dirty="0">
                <a:ln>
                  <a:noFill/>
                </a:ln>
                <a:solidFill>
                  <a:schemeClr val="tx1"/>
                </a:solidFill>
                <a:effectLst/>
                <a:latin typeface="Century Gothic" panose="020B0502020202020204" pitchFamily="34" charset="0"/>
              </a:rPr>
              <a:t> </a:t>
            </a:r>
            <a:r>
              <a:rPr kumimoji="0" lang="el-GR" altLang="el-GR" sz="2400" b="0" i="0" u="none" strike="noStrike" cap="none" normalizeH="0" baseline="0" dirty="0" err="1">
                <a:ln>
                  <a:noFill/>
                </a:ln>
                <a:solidFill>
                  <a:schemeClr val="tx1"/>
                </a:solidFill>
                <a:effectLst/>
                <a:latin typeface="Century Gothic" panose="020B0502020202020204" pitchFamily="34" charset="0"/>
              </a:rPr>
              <a:t>scenarios</a:t>
            </a:r>
            <a:r>
              <a:rPr kumimoji="0" lang="el-GR" altLang="el-GR" sz="2400" b="0" i="0" u="none" strike="noStrike" cap="none" normalizeH="0" baseline="0" dirty="0">
                <a:ln>
                  <a:noFill/>
                </a:ln>
                <a:solidFill>
                  <a:schemeClr val="tx1"/>
                </a:solidFill>
                <a:effectLst/>
                <a:latin typeface="Century Gothic" panose="020B0502020202020204" pitchFamily="34" charset="0"/>
              </a:rPr>
              <a:t> </a:t>
            </a:r>
            <a:r>
              <a:rPr kumimoji="0" lang="el-GR" altLang="el-GR" sz="2400" b="0" i="0" u="none" strike="noStrike" cap="none" normalizeH="0" baseline="0" dirty="0" err="1">
                <a:ln>
                  <a:noFill/>
                </a:ln>
                <a:solidFill>
                  <a:schemeClr val="tx1"/>
                </a:solidFill>
                <a:effectLst/>
                <a:latin typeface="Century Gothic" panose="020B0502020202020204" pitchFamily="34" charset="0"/>
              </a:rPr>
              <a:t>where</a:t>
            </a:r>
            <a:r>
              <a:rPr kumimoji="0" lang="el-GR" altLang="el-GR" sz="2400" b="0" i="0" u="none" strike="noStrike" cap="none" normalizeH="0" baseline="0" dirty="0">
                <a:ln>
                  <a:noFill/>
                </a:ln>
                <a:solidFill>
                  <a:schemeClr val="tx1"/>
                </a:solidFill>
                <a:effectLst/>
                <a:latin typeface="Century Gothic" panose="020B0502020202020204" pitchFamily="34" charset="0"/>
              </a:rPr>
              <a:t> </a:t>
            </a:r>
            <a:r>
              <a:rPr kumimoji="0" lang="el-GR" altLang="el-GR" sz="2400" b="0" i="0" u="none" strike="noStrike" cap="none" normalizeH="0" baseline="0" dirty="0" err="1">
                <a:ln>
                  <a:noFill/>
                </a:ln>
                <a:solidFill>
                  <a:schemeClr val="tx1"/>
                </a:solidFill>
                <a:effectLst/>
                <a:latin typeface="Century Gothic" panose="020B0502020202020204" pitchFamily="34" charset="0"/>
              </a:rPr>
              <a:t>teamwork</a:t>
            </a:r>
            <a:r>
              <a:rPr kumimoji="0" lang="el-GR" altLang="el-GR" sz="2400" b="0" i="0" u="none" strike="noStrike" cap="none" normalizeH="0" baseline="0" dirty="0">
                <a:ln>
                  <a:noFill/>
                </a:ln>
                <a:solidFill>
                  <a:schemeClr val="tx1"/>
                </a:solidFill>
                <a:effectLst/>
                <a:latin typeface="Century Gothic" panose="020B0502020202020204" pitchFamily="34" charset="0"/>
              </a:rPr>
              <a:t> </a:t>
            </a:r>
            <a:r>
              <a:rPr kumimoji="0" lang="el-GR" altLang="el-GR" sz="2400" b="0" i="0" u="none" strike="noStrike" cap="none" normalizeH="0" baseline="0" dirty="0" err="1">
                <a:ln>
                  <a:noFill/>
                </a:ln>
                <a:solidFill>
                  <a:schemeClr val="tx1"/>
                </a:solidFill>
                <a:effectLst/>
                <a:latin typeface="Century Gothic" panose="020B0502020202020204" pitchFamily="34" charset="0"/>
              </a:rPr>
              <a:t>is</a:t>
            </a:r>
            <a:r>
              <a:rPr kumimoji="0" lang="el-GR" altLang="el-GR" sz="2400" b="0" i="0" u="none" strike="noStrike" cap="none" normalizeH="0" baseline="0" dirty="0">
                <a:ln>
                  <a:noFill/>
                </a:ln>
                <a:solidFill>
                  <a:schemeClr val="tx1"/>
                </a:solidFill>
                <a:effectLst/>
                <a:latin typeface="Century Gothic" panose="020B0502020202020204" pitchFamily="34" charset="0"/>
              </a:rPr>
              <a:t> </a:t>
            </a:r>
            <a:r>
              <a:rPr kumimoji="0" lang="el-GR" altLang="el-GR" sz="2400" b="0" i="0" u="none" strike="noStrike" cap="none" normalizeH="0" baseline="0" dirty="0" err="1">
                <a:ln>
                  <a:noFill/>
                </a:ln>
                <a:solidFill>
                  <a:schemeClr val="tx1"/>
                </a:solidFill>
                <a:effectLst/>
                <a:latin typeface="Century Gothic" panose="020B0502020202020204" pitchFamily="34" charset="0"/>
              </a:rPr>
              <a:t>essential</a:t>
            </a:r>
            <a:r>
              <a:rPr kumimoji="0" lang="el-GR" altLang="el-GR" sz="2400" b="0" i="0" u="none" strike="noStrike" cap="none" normalizeH="0" baseline="0" dirty="0">
                <a:ln>
                  <a:noFill/>
                </a:ln>
                <a:solidFill>
                  <a:schemeClr val="tx1"/>
                </a:solidFill>
                <a:effectLst/>
                <a:latin typeface="Century Gothic" panose="020B0502020202020204" pitchFamily="34" charset="0"/>
              </a:rPr>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pic>
        <p:nvPicPr>
          <p:cNvPr id="5123" name="Picture 3" descr="Eco education concept illustration">
            <a:extLst>
              <a:ext uri="{FF2B5EF4-FFF2-40B4-BE49-F238E27FC236}">
                <a16:creationId xmlns:a16="http://schemas.microsoft.com/office/drawing/2014/main" id="{D66E5799-7DF2-9A27-9FC0-45AFDA9D9B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35821" y="5156894"/>
            <a:ext cx="4664162" cy="4664162"/>
          </a:xfrm>
          <a:prstGeom prst="rect">
            <a:avLst/>
          </a:prstGeom>
          <a:noFill/>
          <a:extLst>
            <a:ext uri="{909E8E84-426E-40DD-AFC4-6F175D3DCCD1}">
              <a14:hiddenFill xmlns:a14="http://schemas.microsoft.com/office/drawing/2010/main">
                <a:solidFill>
                  <a:srgbClr val="FFFFFF"/>
                </a:solidFill>
              </a14:hiddenFill>
            </a:ext>
          </a:extLst>
        </p:spPr>
      </p:pic>
      <p:cxnSp>
        <p:nvCxnSpPr>
          <p:cNvPr id="162" name="Google Shape;162;p22"/>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63" name="Google Shape;163;p22"/>
          <p:cNvSpPr txBox="1"/>
          <p:nvPr/>
        </p:nvSpPr>
        <p:spPr>
          <a:xfrm>
            <a:off x="1651914" y="2103698"/>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panose="020B0502020202020204" pitchFamily="34" charset="0"/>
              </a:rPr>
              <a:t>The Role of the Teacher in Collaborative Learning</a:t>
            </a:r>
            <a:endParaRPr sz="1000" dirty="0">
              <a:solidFill>
                <a:schemeClr val="bg2"/>
              </a:solidFill>
              <a:latin typeface="Century Gothic" panose="020B0502020202020204" pitchFamily="34" charset="0"/>
            </a:endParaRPr>
          </a:p>
        </p:txBody>
      </p:sp>
      <p:sp>
        <p:nvSpPr>
          <p:cNvPr id="164" name="Google Shape;164;p22"/>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65" name="Google Shape;165;p22"/>
          <p:cNvPicPr preferRelativeResize="0"/>
          <p:nvPr/>
        </p:nvPicPr>
        <p:blipFill rotWithShape="1">
          <a:blip r:embed="rId5">
            <a:alphaModFix/>
          </a:blip>
          <a:srcRect/>
          <a:stretch/>
        </p:blipFill>
        <p:spPr>
          <a:xfrm>
            <a:off x="15773400" y="-89087"/>
            <a:ext cx="2887113" cy="2887113"/>
          </a:xfrm>
          <a:prstGeom prst="rect">
            <a:avLst/>
          </a:prstGeom>
          <a:noFill/>
          <a:ln>
            <a:noFill/>
          </a:ln>
        </p:spPr>
      </p:pic>
      <p:sp>
        <p:nvSpPr>
          <p:cNvPr id="167" name="Google Shape;167;p22"/>
          <p:cNvSpPr txBox="1"/>
          <p:nvPr/>
        </p:nvSpPr>
        <p:spPr>
          <a:xfrm>
            <a:off x="1711756" y="3454042"/>
            <a:ext cx="15394500" cy="4787700"/>
          </a:xfrm>
          <a:prstGeom prst="rect">
            <a:avLst/>
          </a:prstGeom>
          <a:noFill/>
          <a:ln>
            <a:noFill/>
          </a:ln>
        </p:spPr>
        <p:txBody>
          <a:bodyPr spcFirstLastPara="1" wrap="square" lIns="91425" tIns="91425" rIns="91425" bIns="91425" anchor="t" anchorCtr="0">
            <a:noAutofit/>
          </a:bodyPr>
          <a:lstStyle/>
          <a:p>
            <a:pPr marL="457200" lvl="0" indent="-457200" algn="l" rtl="0">
              <a:spcBef>
                <a:spcPts val="0"/>
              </a:spcBef>
              <a:spcAft>
                <a:spcPts val="0"/>
              </a:spcAft>
              <a:buFont typeface="Arial" panose="020B0604020202020204" pitchFamily="34" charset="0"/>
              <a:buChar char="•"/>
            </a:pPr>
            <a:r>
              <a:rPr lang="en-US" sz="3200" dirty="0">
                <a:solidFill>
                  <a:schemeClr val="dk1"/>
                </a:solidFill>
                <a:latin typeface="Century Gothic"/>
                <a:ea typeface="Century Gothic"/>
                <a:cs typeface="Century Gothic"/>
                <a:sym typeface="Century Gothic"/>
              </a:rPr>
              <a:t>Facilitator: Guide students rather than providing direct answers.</a:t>
            </a:r>
          </a:p>
          <a:p>
            <a:pPr marL="457200" lvl="0" indent="-457200" algn="l" rtl="0">
              <a:spcBef>
                <a:spcPts val="0"/>
              </a:spcBef>
              <a:spcAft>
                <a:spcPts val="0"/>
              </a:spcAft>
              <a:buFont typeface="Arial" panose="020B0604020202020204" pitchFamily="34" charset="0"/>
              <a:buChar char="•"/>
            </a:pPr>
            <a:endParaRPr lang="en-US" sz="3200" dirty="0">
              <a:solidFill>
                <a:schemeClr val="dk1"/>
              </a:solidFill>
              <a:latin typeface="Century Gothic"/>
              <a:ea typeface="Century Gothic"/>
              <a:cs typeface="Century Gothic"/>
              <a:sym typeface="Century Gothic"/>
            </a:endParaRPr>
          </a:p>
          <a:p>
            <a:pPr marL="457200" lvl="0" indent="-457200" algn="l" rtl="0">
              <a:spcBef>
                <a:spcPts val="0"/>
              </a:spcBef>
              <a:spcAft>
                <a:spcPts val="0"/>
              </a:spcAft>
              <a:buFont typeface="Arial" panose="020B0604020202020204" pitchFamily="34" charset="0"/>
              <a:buChar char="•"/>
            </a:pPr>
            <a:r>
              <a:rPr lang="en-US" sz="3200" dirty="0">
                <a:solidFill>
                  <a:schemeClr val="dk1"/>
                </a:solidFill>
                <a:latin typeface="Century Gothic"/>
                <a:ea typeface="Century Gothic"/>
                <a:cs typeface="Century Gothic"/>
                <a:sym typeface="Century Gothic"/>
              </a:rPr>
              <a:t>Organizer: Structure teams based on diverse skills and interests.</a:t>
            </a:r>
          </a:p>
          <a:p>
            <a:pPr marL="457200" lvl="0" indent="-457200" algn="l" rtl="0">
              <a:spcBef>
                <a:spcPts val="0"/>
              </a:spcBef>
              <a:spcAft>
                <a:spcPts val="0"/>
              </a:spcAft>
              <a:buFont typeface="Arial" panose="020B0604020202020204" pitchFamily="34" charset="0"/>
              <a:buChar char="•"/>
            </a:pPr>
            <a:endParaRPr lang="en-US" sz="3200" dirty="0">
              <a:solidFill>
                <a:schemeClr val="dk1"/>
              </a:solidFill>
              <a:latin typeface="Century Gothic"/>
              <a:ea typeface="Century Gothic"/>
              <a:cs typeface="Century Gothic"/>
              <a:sym typeface="Century Gothic"/>
            </a:endParaRPr>
          </a:p>
          <a:p>
            <a:pPr marL="457200" lvl="0" indent="-457200" algn="l" rtl="0">
              <a:spcBef>
                <a:spcPts val="0"/>
              </a:spcBef>
              <a:spcAft>
                <a:spcPts val="0"/>
              </a:spcAft>
              <a:buFont typeface="Arial" panose="020B0604020202020204" pitchFamily="34" charset="0"/>
              <a:buChar char="•"/>
            </a:pPr>
            <a:r>
              <a:rPr lang="en-US" sz="3200" dirty="0">
                <a:solidFill>
                  <a:schemeClr val="dk1"/>
                </a:solidFill>
                <a:latin typeface="Century Gothic"/>
                <a:ea typeface="Century Gothic"/>
                <a:cs typeface="Century Gothic"/>
                <a:sym typeface="Century Gothic"/>
              </a:rPr>
              <a:t>Observer: Monitor group dynamics and intervene when</a:t>
            </a:r>
            <a:br>
              <a:rPr lang="en-US" sz="3200" dirty="0">
                <a:solidFill>
                  <a:schemeClr val="dk1"/>
                </a:solidFill>
                <a:latin typeface="Century Gothic"/>
                <a:ea typeface="Century Gothic"/>
                <a:cs typeface="Century Gothic"/>
                <a:sym typeface="Century Gothic"/>
              </a:rPr>
            </a:br>
            <a:r>
              <a:rPr lang="en-US" sz="3200" dirty="0">
                <a:solidFill>
                  <a:schemeClr val="dk1"/>
                </a:solidFill>
                <a:latin typeface="Century Gothic"/>
                <a:ea typeface="Century Gothic"/>
                <a:cs typeface="Century Gothic"/>
                <a:sym typeface="Century Gothic"/>
              </a:rPr>
              <a:t> necessary to ensure balanced participation.</a:t>
            </a:r>
            <a:endParaRPr sz="3200" dirty="0">
              <a:solidFill>
                <a:schemeClr val="dk1"/>
              </a:solidFill>
              <a:latin typeface="Century Gothic"/>
              <a:ea typeface="Century Gothic"/>
              <a:cs typeface="Century Gothic"/>
              <a:sym typeface="Century Gothic"/>
            </a:endParaRPr>
          </a:p>
        </p:txBody>
      </p:sp>
      <p:sp>
        <p:nvSpPr>
          <p:cNvPr id="3" name="Google Shape;157;p21">
            <a:extLst>
              <a:ext uri="{FF2B5EF4-FFF2-40B4-BE49-F238E27FC236}">
                <a16:creationId xmlns:a16="http://schemas.microsoft.com/office/drawing/2014/main" id="{E4F8836B-A33E-0896-9F6A-EB540AFA5B17}"/>
              </a:ext>
            </a:extLst>
          </p:cNvPr>
          <p:cNvSpPr txBox="1"/>
          <p:nvPr/>
        </p:nvSpPr>
        <p:spPr>
          <a:xfrm>
            <a:off x="1711756" y="588105"/>
            <a:ext cx="14085600" cy="148963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Introduction to Collaboration and Teamwork with Arduino</a:t>
            </a:r>
            <a:endParaRPr lang="en-US" sz="4400" dirty="0">
              <a:solidFill>
                <a:srgbClr val="0F2D2E"/>
              </a:solidFill>
              <a:latin typeface="Century Gothic" panose="020B0502020202020204" pitchFamily="34" charset="0"/>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3"/>
          <p:cNvSpPr txBox="1"/>
          <p:nvPr/>
        </p:nvSpPr>
        <p:spPr>
          <a:xfrm>
            <a:off x="1687783" y="3509772"/>
            <a:ext cx="15219900" cy="4682436"/>
          </a:xfrm>
          <a:prstGeom prst="rect">
            <a:avLst/>
          </a:prstGeom>
          <a:noFill/>
          <a:ln>
            <a:noFill/>
          </a:ln>
        </p:spPr>
        <p:txBody>
          <a:bodyPr spcFirstLastPara="1" wrap="square" lIns="0" tIns="0" rIns="0" bIns="0" anchor="t" anchorCtr="0">
            <a:spAutoFit/>
          </a:bodyPr>
          <a:lstStyle/>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300" dirty="0">
                <a:solidFill>
                  <a:srgbClr val="0F2D2E"/>
                </a:solidFill>
                <a:latin typeface="Century Gothic"/>
                <a:ea typeface="Century Gothic"/>
                <a:cs typeface="Century Gothic"/>
                <a:sym typeface="Century Gothic"/>
              </a:rPr>
              <a:t>Team Leader: </a:t>
            </a:r>
            <a:r>
              <a:rPr lang="en-US" sz="2300" dirty="0">
                <a:solidFill>
                  <a:schemeClr val="tx1"/>
                </a:solidFill>
                <a:latin typeface="Century Gothic"/>
                <a:ea typeface="Century Gothic"/>
                <a:cs typeface="Century Gothic"/>
                <a:sym typeface="Century Gothic"/>
              </a:rPr>
              <a:t>Manages the group and oversees project timelines.</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endParaRPr lang="en-US" sz="2300" dirty="0">
              <a:solidFill>
                <a:schemeClr val="tx1"/>
              </a:solidFill>
              <a:latin typeface="Century Gothic"/>
              <a:ea typeface="Century Gothic"/>
              <a:cs typeface="Century Gothic"/>
              <a:sym typeface="Century Gothic"/>
            </a:endParaRP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300" dirty="0">
                <a:solidFill>
                  <a:srgbClr val="0F2D2E"/>
                </a:solidFill>
                <a:latin typeface="Century Gothic"/>
                <a:ea typeface="Century Gothic"/>
                <a:cs typeface="Century Gothic"/>
                <a:sym typeface="Century Gothic"/>
              </a:rPr>
              <a:t>Coder: </a:t>
            </a:r>
            <a:r>
              <a:rPr lang="en-US" sz="2300" dirty="0">
                <a:solidFill>
                  <a:schemeClr val="tx1"/>
                </a:solidFill>
                <a:latin typeface="Century Gothic"/>
                <a:ea typeface="Century Gothic"/>
                <a:cs typeface="Century Gothic"/>
                <a:sym typeface="Century Gothic"/>
              </a:rPr>
              <a:t>Handles Arduino programming tasks.</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endParaRPr lang="en-US" sz="2300" dirty="0">
              <a:solidFill>
                <a:schemeClr val="tx1"/>
              </a:solidFill>
              <a:latin typeface="Century Gothic"/>
              <a:ea typeface="Century Gothic"/>
              <a:cs typeface="Century Gothic"/>
              <a:sym typeface="Century Gothic"/>
            </a:endParaRP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300" dirty="0">
                <a:solidFill>
                  <a:srgbClr val="0F2D2E"/>
                </a:solidFill>
                <a:latin typeface="Century Gothic"/>
                <a:ea typeface="Century Gothic"/>
                <a:cs typeface="Century Gothic"/>
                <a:sym typeface="Century Gothic"/>
              </a:rPr>
              <a:t>Hardware Specialist: </a:t>
            </a:r>
            <a:r>
              <a:rPr lang="en-US" sz="2300" dirty="0">
                <a:solidFill>
                  <a:schemeClr val="tx1"/>
                </a:solidFill>
                <a:latin typeface="Century Gothic"/>
                <a:ea typeface="Century Gothic"/>
                <a:cs typeface="Century Gothic"/>
                <a:sym typeface="Century Gothic"/>
              </a:rPr>
              <a:t>Assembles and tests components.</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endParaRPr lang="en-US" sz="2300" dirty="0">
              <a:solidFill>
                <a:schemeClr val="tx1"/>
              </a:solidFill>
              <a:latin typeface="Century Gothic"/>
              <a:ea typeface="Century Gothic"/>
              <a:cs typeface="Century Gothic"/>
              <a:sym typeface="Century Gothic"/>
            </a:endParaRP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300" dirty="0">
                <a:solidFill>
                  <a:srgbClr val="0F2D2E"/>
                </a:solidFill>
                <a:latin typeface="Century Gothic"/>
                <a:ea typeface="Century Gothic"/>
                <a:cs typeface="Century Gothic"/>
                <a:sym typeface="Century Gothic"/>
              </a:rPr>
              <a:t>Presenter: </a:t>
            </a:r>
            <a:r>
              <a:rPr lang="en-US" sz="2300" dirty="0">
                <a:solidFill>
                  <a:schemeClr val="tx1"/>
                </a:solidFill>
                <a:latin typeface="Century Gothic"/>
                <a:ea typeface="Century Gothic"/>
                <a:cs typeface="Century Gothic"/>
                <a:sym typeface="Century Gothic"/>
              </a:rPr>
              <a:t>Documents and shares the project’s progress and results.</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endParaRPr lang="en-US" sz="2300" dirty="0">
              <a:solidFill>
                <a:schemeClr val="tx1"/>
              </a:solidFill>
              <a:latin typeface="Century Gothic"/>
              <a:ea typeface="Century Gothic"/>
              <a:cs typeface="Century Gothic"/>
              <a:sym typeface="Century Gothic"/>
            </a:endParaRPr>
          </a:p>
          <a:p>
            <a:pPr marL="0" lvl="0" indent="0" algn="just" rtl="0">
              <a:lnSpc>
                <a:spcPct val="147000"/>
              </a:lnSpc>
              <a:spcBef>
                <a:spcPts val="0"/>
              </a:spcBef>
              <a:spcAft>
                <a:spcPts val="0"/>
              </a:spcAft>
              <a:buClr>
                <a:schemeClr val="dk1"/>
              </a:buClr>
              <a:buSzPts val="1100"/>
              <a:buFont typeface="Arial"/>
              <a:buNone/>
            </a:pPr>
            <a:r>
              <a:rPr lang="en-US" sz="2300" dirty="0">
                <a:solidFill>
                  <a:schemeClr val="tx1"/>
                </a:solidFill>
                <a:latin typeface="Century Gothic"/>
                <a:ea typeface="Century Gothic"/>
                <a:cs typeface="Century Gothic"/>
                <a:sym typeface="Century Gothic"/>
              </a:rPr>
              <a:t>Rotating roles provide all students with diverse learning experiences.</a:t>
            </a:r>
            <a:endParaRPr sz="2300" dirty="0">
              <a:solidFill>
                <a:schemeClr val="tx1"/>
              </a:solidFill>
              <a:latin typeface="Century Gothic"/>
              <a:ea typeface="Century Gothic"/>
              <a:cs typeface="Century Gothic"/>
              <a:sym typeface="Century Gothic"/>
            </a:endParaRPr>
          </a:p>
        </p:txBody>
      </p:sp>
      <p:cxnSp>
        <p:nvCxnSpPr>
          <p:cNvPr id="173" name="Google Shape;173;p23"/>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74" name="Google Shape;174;p23"/>
          <p:cNvSpPr txBox="1"/>
          <p:nvPr/>
        </p:nvSpPr>
        <p:spPr>
          <a:xfrm>
            <a:off x="1651914" y="2103698"/>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panose="020B0502020202020204" pitchFamily="34" charset="0"/>
              </a:rPr>
              <a:t>Team Roles in Group Projects</a:t>
            </a:r>
            <a:endParaRPr sz="1000" dirty="0">
              <a:solidFill>
                <a:schemeClr val="bg2"/>
              </a:solidFill>
              <a:latin typeface="Century Gothic" panose="020B0502020202020204" pitchFamily="34" charset="0"/>
            </a:endParaRPr>
          </a:p>
        </p:txBody>
      </p:sp>
      <p:sp>
        <p:nvSpPr>
          <p:cNvPr id="175" name="Google Shape;175;p23"/>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76" name="Google Shape;176;p23"/>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178" name="Google Shape;178;p23"/>
          <p:cNvSpPr/>
          <p:nvPr/>
        </p:nvSpPr>
        <p:spPr>
          <a:xfrm>
            <a:off x="1365426" y="5141997"/>
            <a:ext cx="18288000" cy="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 name="Google Shape;157;p21">
            <a:extLst>
              <a:ext uri="{FF2B5EF4-FFF2-40B4-BE49-F238E27FC236}">
                <a16:creationId xmlns:a16="http://schemas.microsoft.com/office/drawing/2014/main" id="{F84A814E-8E1E-9C06-3064-8659A81EE0AF}"/>
              </a:ext>
            </a:extLst>
          </p:cNvPr>
          <p:cNvSpPr txBox="1"/>
          <p:nvPr/>
        </p:nvSpPr>
        <p:spPr>
          <a:xfrm>
            <a:off x="1711756" y="588105"/>
            <a:ext cx="14085600" cy="148963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Introduction to Collaboration and Teamwork with Arduino</a:t>
            </a:r>
            <a:endParaRPr lang="en-US" sz="4400" dirty="0">
              <a:solidFill>
                <a:srgbClr val="0F2D2E"/>
              </a:solidFill>
              <a:latin typeface="Century Gothic" panose="020B0502020202020204" pitchFamily="34" charset="0"/>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4"/>
          <p:cNvSpPr txBox="1"/>
          <p:nvPr/>
        </p:nvSpPr>
        <p:spPr>
          <a:xfrm>
            <a:off x="1687783" y="3509772"/>
            <a:ext cx="15219900" cy="1560812"/>
          </a:xfrm>
          <a:prstGeom prst="rect">
            <a:avLst/>
          </a:prstGeom>
          <a:noFill/>
          <a:ln>
            <a:noFill/>
          </a:ln>
        </p:spPr>
        <p:txBody>
          <a:bodyPr spcFirstLastPara="1" wrap="square" lIns="0" tIns="0" rIns="0" bIns="0" anchor="t" anchorCtr="0">
            <a:spAutoFit/>
          </a:bodyPr>
          <a:lstStyle/>
          <a:p>
            <a:pPr marL="0" lvl="0" indent="0" algn="just" rtl="0">
              <a:lnSpc>
                <a:spcPct val="147000"/>
              </a:lnSpc>
              <a:spcBef>
                <a:spcPts val="0"/>
              </a:spcBef>
              <a:spcAft>
                <a:spcPts val="0"/>
              </a:spcAft>
              <a:buClr>
                <a:schemeClr val="dk1"/>
              </a:buClr>
              <a:buSzPts val="1100"/>
              <a:buFont typeface="Arial"/>
              <a:buNone/>
            </a:pPr>
            <a:r>
              <a:rPr lang="en-US" sz="2300" dirty="0">
                <a:solidFill>
                  <a:srgbClr val="0F2D2E"/>
                </a:solidFill>
                <a:latin typeface="Century Gothic"/>
                <a:ea typeface="Century Gothic"/>
                <a:cs typeface="Century Gothic"/>
                <a:sym typeface="Century Gothic"/>
              </a:rPr>
              <a:t>Projects are inherently hands-on, requiring teamwork to solve technical challenges. It also encourages division of labor: one student codes while another works on hardware. Additionally, it effectively promotes shared problem-solving when troubleshooting errors.</a:t>
            </a:r>
            <a:endParaRPr sz="2300" dirty="0">
              <a:solidFill>
                <a:srgbClr val="0F2D2E"/>
              </a:solidFill>
              <a:latin typeface="Century Gothic"/>
              <a:ea typeface="Century Gothic"/>
              <a:cs typeface="Century Gothic"/>
              <a:sym typeface="Century Gothic"/>
            </a:endParaRPr>
          </a:p>
        </p:txBody>
      </p:sp>
      <p:cxnSp>
        <p:nvCxnSpPr>
          <p:cNvPr id="184" name="Google Shape;184;p24"/>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85" name="Google Shape;185;p24"/>
          <p:cNvSpPr txBox="1"/>
          <p:nvPr/>
        </p:nvSpPr>
        <p:spPr>
          <a:xfrm>
            <a:off x="1651914" y="2103698"/>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a:ea typeface="Century Gothic"/>
                <a:cs typeface="Century Gothic"/>
                <a:sym typeface="Century Gothic"/>
              </a:rPr>
              <a:t>How Arduino Enhances Collaboration</a:t>
            </a:r>
            <a:endParaRPr sz="1100" dirty="0">
              <a:solidFill>
                <a:schemeClr val="bg2"/>
              </a:solidFill>
            </a:endParaRPr>
          </a:p>
        </p:txBody>
      </p:sp>
      <p:sp>
        <p:nvSpPr>
          <p:cNvPr id="186" name="Google Shape;186;p24"/>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87" name="Google Shape;187;p24"/>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189" name="Google Shape;189;p24"/>
          <p:cNvSpPr/>
          <p:nvPr/>
        </p:nvSpPr>
        <p:spPr>
          <a:xfrm>
            <a:off x="1365426" y="5141997"/>
            <a:ext cx="18288000" cy="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90" name="Google Shape;190;p24"/>
          <p:cNvPicPr preferRelativeResize="0"/>
          <p:nvPr/>
        </p:nvPicPr>
        <p:blipFill>
          <a:blip r:embed="rId5">
            <a:alphaModFix/>
          </a:blip>
          <a:stretch>
            <a:fillRect/>
          </a:stretch>
        </p:blipFill>
        <p:spPr>
          <a:xfrm>
            <a:off x="5563390" y="5431750"/>
            <a:ext cx="7468676" cy="4174226"/>
          </a:xfrm>
          <a:prstGeom prst="rect">
            <a:avLst/>
          </a:prstGeom>
          <a:noFill/>
          <a:ln>
            <a:noFill/>
          </a:ln>
        </p:spPr>
      </p:pic>
      <p:sp>
        <p:nvSpPr>
          <p:cNvPr id="2" name="Google Shape;157;p21">
            <a:extLst>
              <a:ext uri="{FF2B5EF4-FFF2-40B4-BE49-F238E27FC236}">
                <a16:creationId xmlns:a16="http://schemas.microsoft.com/office/drawing/2014/main" id="{C565DB35-EA68-7A66-C0E3-682DF1DCFA82}"/>
              </a:ext>
            </a:extLst>
          </p:cNvPr>
          <p:cNvSpPr txBox="1"/>
          <p:nvPr/>
        </p:nvSpPr>
        <p:spPr>
          <a:xfrm>
            <a:off x="1711756" y="588105"/>
            <a:ext cx="14085600" cy="148963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Introduction to Collaboration and Teamwork with Arduino</a:t>
            </a:r>
            <a:endParaRPr lang="en-US" sz="4400" dirty="0">
              <a:solidFill>
                <a:srgbClr val="0F2D2E"/>
              </a:solidFill>
              <a:latin typeface="Century Gothic" panose="020B0502020202020204" pitchFamily="34" charset="0"/>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2">
          <a:extLst>
            <a:ext uri="{FF2B5EF4-FFF2-40B4-BE49-F238E27FC236}">
              <a16:creationId xmlns:a16="http://schemas.microsoft.com/office/drawing/2014/main" id="{92CF1DDE-84B1-0A74-22FE-542A4686E7F7}"/>
            </a:ext>
          </a:extLst>
        </p:cNvPr>
        <p:cNvGrpSpPr/>
        <p:nvPr/>
      </p:nvGrpSpPr>
      <p:grpSpPr>
        <a:xfrm>
          <a:off x="0" y="0"/>
          <a:ext cx="0" cy="0"/>
          <a:chOff x="0" y="0"/>
          <a:chExt cx="0" cy="0"/>
        </a:xfrm>
      </p:grpSpPr>
      <p:sp>
        <p:nvSpPr>
          <p:cNvPr id="183" name="Google Shape;183;p24">
            <a:extLst>
              <a:ext uri="{FF2B5EF4-FFF2-40B4-BE49-F238E27FC236}">
                <a16:creationId xmlns:a16="http://schemas.microsoft.com/office/drawing/2014/main" id="{B4D6C66E-8885-571A-3EF3-BD7FD4B42161}"/>
              </a:ext>
            </a:extLst>
          </p:cNvPr>
          <p:cNvSpPr txBox="1"/>
          <p:nvPr/>
        </p:nvSpPr>
        <p:spPr>
          <a:xfrm>
            <a:off x="1687783" y="3289926"/>
            <a:ext cx="10333888" cy="3619452"/>
          </a:xfrm>
          <a:prstGeom prst="rect">
            <a:avLst/>
          </a:prstGeom>
          <a:noFill/>
          <a:ln>
            <a:noFill/>
          </a:ln>
        </p:spPr>
        <p:txBody>
          <a:bodyPr spcFirstLastPara="1" wrap="square" lIns="0" tIns="0" rIns="0" bIns="0" anchor="t" anchorCtr="0">
            <a:spAutoFit/>
          </a:bodyPr>
          <a:lstStyle/>
          <a:p>
            <a:pPr marL="0" lvl="0" indent="0" algn="just" rtl="0">
              <a:lnSpc>
                <a:spcPct val="147000"/>
              </a:lnSpc>
              <a:spcBef>
                <a:spcPts val="0"/>
              </a:spcBef>
              <a:spcAft>
                <a:spcPts val="0"/>
              </a:spcAft>
              <a:buClr>
                <a:schemeClr val="dk1"/>
              </a:buClr>
              <a:buSzPts val="1100"/>
              <a:buFont typeface="Arial"/>
              <a:buNone/>
            </a:pPr>
            <a:r>
              <a:rPr lang="en-US" sz="2000" b="1" dirty="0">
                <a:solidFill>
                  <a:srgbClr val="0F2D2E"/>
                </a:solidFill>
                <a:latin typeface="Century Gothic"/>
                <a:ea typeface="Century Gothic"/>
                <a:cs typeface="Century Gothic"/>
                <a:sym typeface="Century Gothic"/>
              </a:rPr>
              <a:t>Blinking LED Challenge</a:t>
            </a:r>
          </a:p>
          <a:p>
            <a:pPr marL="0" lvl="0" indent="0" algn="just" rtl="0">
              <a:lnSpc>
                <a:spcPct val="147000"/>
              </a:lnSpc>
              <a:spcBef>
                <a:spcPts val="0"/>
              </a:spcBef>
              <a:spcAft>
                <a:spcPts val="0"/>
              </a:spcAft>
              <a:buClr>
                <a:schemeClr val="dk1"/>
              </a:buClr>
              <a:buSzPts val="1100"/>
              <a:buFont typeface="Arial"/>
              <a:buNone/>
            </a:pPr>
            <a:r>
              <a:rPr lang="en-US" sz="2000" dirty="0">
                <a:solidFill>
                  <a:srgbClr val="0F2D2E"/>
                </a:solidFill>
                <a:latin typeface="Century Gothic"/>
                <a:ea typeface="Century Gothic"/>
                <a:cs typeface="Century Gothic"/>
                <a:sym typeface="Century Gothic"/>
              </a:rPr>
              <a:t>Students work in groups to program an Arduino to blink an LED in a pattern.</a:t>
            </a:r>
          </a:p>
          <a:p>
            <a:pPr marL="0" lvl="0" indent="0" algn="just" rtl="0">
              <a:lnSpc>
                <a:spcPct val="147000"/>
              </a:lnSpc>
              <a:spcBef>
                <a:spcPts val="0"/>
              </a:spcBef>
              <a:spcAft>
                <a:spcPts val="0"/>
              </a:spcAft>
              <a:buClr>
                <a:schemeClr val="dk1"/>
              </a:buClr>
              <a:buSzPts val="1100"/>
              <a:buFont typeface="Arial"/>
              <a:buNone/>
            </a:pPr>
            <a:r>
              <a:rPr lang="en-US" sz="2000" dirty="0">
                <a:solidFill>
                  <a:srgbClr val="0F2D2E"/>
                </a:solidFill>
                <a:latin typeface="Century Gothic"/>
                <a:ea typeface="Century Gothic"/>
                <a:cs typeface="Century Gothic"/>
                <a:sym typeface="Century Gothic"/>
              </a:rPr>
              <a:t>Each member takes a role:</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000" dirty="0">
                <a:solidFill>
                  <a:srgbClr val="0F2D2E"/>
                </a:solidFill>
                <a:latin typeface="Century Gothic"/>
                <a:ea typeface="Century Gothic"/>
                <a:cs typeface="Century Gothic"/>
                <a:sym typeface="Century Gothic"/>
              </a:rPr>
              <a:t>Team Leader: Organizes the process.</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000" dirty="0">
                <a:solidFill>
                  <a:srgbClr val="0F2D2E"/>
                </a:solidFill>
                <a:latin typeface="Century Gothic"/>
                <a:ea typeface="Century Gothic"/>
                <a:cs typeface="Century Gothic"/>
                <a:sym typeface="Century Gothic"/>
              </a:rPr>
              <a:t>Coder: Writes the blinking code.</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000" dirty="0">
                <a:solidFill>
                  <a:srgbClr val="0F2D2E"/>
                </a:solidFill>
                <a:latin typeface="Century Gothic"/>
                <a:ea typeface="Century Gothic"/>
                <a:cs typeface="Century Gothic"/>
                <a:sym typeface="Century Gothic"/>
              </a:rPr>
              <a:t>Hardware Specialist: Connects the LED to the Arduino.</a:t>
            </a:r>
          </a:p>
          <a:p>
            <a:pPr marL="342900" lvl="0" indent="-342900" algn="just" rtl="0">
              <a:lnSpc>
                <a:spcPct val="147000"/>
              </a:lnSpc>
              <a:spcBef>
                <a:spcPts val="0"/>
              </a:spcBef>
              <a:spcAft>
                <a:spcPts val="0"/>
              </a:spcAft>
              <a:buClr>
                <a:schemeClr val="dk1"/>
              </a:buClr>
              <a:buSzPts val="1100"/>
              <a:buFont typeface="Wingdings" panose="05000000000000000000" pitchFamily="2" charset="2"/>
              <a:buChar char="Ø"/>
            </a:pPr>
            <a:r>
              <a:rPr lang="en-US" sz="2000" dirty="0">
                <a:solidFill>
                  <a:srgbClr val="0F2D2E"/>
                </a:solidFill>
                <a:latin typeface="Century Gothic"/>
                <a:ea typeface="Century Gothic"/>
                <a:cs typeface="Century Gothic"/>
                <a:sym typeface="Century Gothic"/>
              </a:rPr>
              <a:t>Presenter: Explains the code and demonstrates the outcome.</a:t>
            </a:r>
          </a:p>
          <a:p>
            <a:pPr marL="0" lvl="0" indent="0" algn="just" rtl="0">
              <a:lnSpc>
                <a:spcPct val="147000"/>
              </a:lnSpc>
              <a:spcBef>
                <a:spcPts val="0"/>
              </a:spcBef>
              <a:spcAft>
                <a:spcPts val="0"/>
              </a:spcAft>
              <a:buClr>
                <a:schemeClr val="dk1"/>
              </a:buClr>
              <a:buSzPts val="1100"/>
              <a:buFont typeface="Arial"/>
              <a:buNone/>
            </a:pPr>
            <a:r>
              <a:rPr lang="en-US" sz="2000" dirty="0">
                <a:solidFill>
                  <a:srgbClr val="0F2D2E"/>
                </a:solidFill>
                <a:latin typeface="Century Gothic"/>
                <a:ea typeface="Century Gothic"/>
                <a:cs typeface="Century Gothic"/>
                <a:sym typeface="Century Gothic"/>
              </a:rPr>
              <a:t>Teachers facilitate by guiding troubleshooting and encouraging discussion.</a:t>
            </a:r>
            <a:endParaRPr sz="2000" dirty="0">
              <a:solidFill>
                <a:srgbClr val="0F2D2E"/>
              </a:solidFill>
              <a:latin typeface="Century Gothic"/>
              <a:ea typeface="Century Gothic"/>
              <a:cs typeface="Century Gothic"/>
              <a:sym typeface="Century Gothic"/>
            </a:endParaRPr>
          </a:p>
        </p:txBody>
      </p:sp>
      <p:cxnSp>
        <p:nvCxnSpPr>
          <p:cNvPr id="184" name="Google Shape;184;p24">
            <a:extLst>
              <a:ext uri="{FF2B5EF4-FFF2-40B4-BE49-F238E27FC236}">
                <a16:creationId xmlns:a16="http://schemas.microsoft.com/office/drawing/2014/main" id="{F66C6675-997B-7BF1-9170-B72287B34CD1}"/>
              </a:ext>
            </a:extLst>
          </p:cNvPr>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85" name="Google Shape;185;p24">
            <a:extLst>
              <a:ext uri="{FF2B5EF4-FFF2-40B4-BE49-F238E27FC236}">
                <a16:creationId xmlns:a16="http://schemas.microsoft.com/office/drawing/2014/main" id="{8283FBFC-4793-2A15-D005-A1C3B6AD28F1}"/>
              </a:ext>
            </a:extLst>
          </p:cNvPr>
          <p:cNvSpPr txBox="1"/>
          <p:nvPr/>
        </p:nvSpPr>
        <p:spPr>
          <a:xfrm>
            <a:off x="1651914" y="2103698"/>
            <a:ext cx="15291600" cy="8143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Clr>
                <a:srgbClr val="000000"/>
              </a:buClr>
              <a:buSzPts val="4400"/>
              <a:buFont typeface="Arial"/>
              <a:buNone/>
            </a:pPr>
            <a:r>
              <a:rPr lang="en-US" sz="3600" dirty="0">
                <a:solidFill>
                  <a:schemeClr val="bg2"/>
                </a:solidFill>
                <a:latin typeface="Century Gothic"/>
                <a:ea typeface="Century Gothic"/>
                <a:cs typeface="Century Gothic"/>
                <a:sym typeface="Century Gothic"/>
              </a:rPr>
              <a:t>Example Collaborative Activity</a:t>
            </a:r>
            <a:endParaRPr sz="1100" dirty="0">
              <a:solidFill>
                <a:schemeClr val="bg2"/>
              </a:solidFill>
            </a:endParaRPr>
          </a:p>
        </p:txBody>
      </p:sp>
      <p:sp>
        <p:nvSpPr>
          <p:cNvPr id="186" name="Google Shape;186;p24">
            <a:extLst>
              <a:ext uri="{FF2B5EF4-FFF2-40B4-BE49-F238E27FC236}">
                <a16:creationId xmlns:a16="http://schemas.microsoft.com/office/drawing/2014/main" id="{0357031A-A2AC-2246-AFE6-70D8E5006DBA}"/>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87" name="Google Shape;187;p24">
            <a:extLst>
              <a:ext uri="{FF2B5EF4-FFF2-40B4-BE49-F238E27FC236}">
                <a16:creationId xmlns:a16="http://schemas.microsoft.com/office/drawing/2014/main" id="{D753E3BA-AD03-32F3-56AE-1C2D265C16BF}"/>
              </a:ext>
            </a:extLst>
          </p:cNvPr>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189" name="Google Shape;189;p24">
            <a:extLst>
              <a:ext uri="{FF2B5EF4-FFF2-40B4-BE49-F238E27FC236}">
                <a16:creationId xmlns:a16="http://schemas.microsoft.com/office/drawing/2014/main" id="{BDA571E6-5292-BA0A-1C36-5808D017D449}"/>
              </a:ext>
            </a:extLst>
          </p:cNvPr>
          <p:cNvSpPr/>
          <p:nvPr/>
        </p:nvSpPr>
        <p:spPr>
          <a:xfrm>
            <a:off x="1365426" y="5141997"/>
            <a:ext cx="18288000" cy="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 name="Google Shape;157;p21">
            <a:extLst>
              <a:ext uri="{FF2B5EF4-FFF2-40B4-BE49-F238E27FC236}">
                <a16:creationId xmlns:a16="http://schemas.microsoft.com/office/drawing/2014/main" id="{21784497-9AC6-3F90-3EAF-6181C590DF16}"/>
              </a:ext>
            </a:extLst>
          </p:cNvPr>
          <p:cNvSpPr txBox="1"/>
          <p:nvPr/>
        </p:nvSpPr>
        <p:spPr>
          <a:xfrm>
            <a:off x="1711756" y="588105"/>
            <a:ext cx="14085600" cy="1489639"/>
          </a:xfrm>
          <a:prstGeom prst="rect">
            <a:avLst/>
          </a:prstGeom>
          <a:noFill/>
          <a:ln>
            <a:noFill/>
          </a:ln>
        </p:spPr>
        <p:txBody>
          <a:bodyPr spcFirstLastPara="1" wrap="square" lIns="0" tIns="0" rIns="0" bIns="0" anchor="t" anchorCtr="0">
            <a:spAutoFit/>
          </a:bodyPr>
          <a:lstStyle/>
          <a:p>
            <a:pPr marL="0" lvl="0" indent="0" algn="just" rtl="0">
              <a:lnSpc>
                <a:spcPct val="110002"/>
              </a:lnSpc>
              <a:spcBef>
                <a:spcPts val="0"/>
              </a:spcBef>
              <a:spcAft>
                <a:spcPts val="0"/>
              </a:spcAft>
              <a:buClr>
                <a:schemeClr val="dk1"/>
              </a:buClr>
              <a:buSzPts val="8558"/>
              <a:buFont typeface="Arial"/>
              <a:buNone/>
            </a:pPr>
            <a:r>
              <a:rPr lang="en-US" sz="4400" dirty="0">
                <a:latin typeface="Century Gothic" panose="020B0502020202020204" pitchFamily="34" charset="0"/>
              </a:rPr>
              <a:t>Introduction to Collaboration and Teamwork with Arduino</a:t>
            </a:r>
            <a:endParaRPr lang="en-US" sz="4400" dirty="0">
              <a:solidFill>
                <a:srgbClr val="0F2D2E"/>
              </a:solidFill>
              <a:latin typeface="Century Gothic" panose="020B0502020202020204" pitchFamily="34" charset="0"/>
              <a:ea typeface="Calibri"/>
              <a:cs typeface="Calibri"/>
              <a:sym typeface="Calibri"/>
            </a:endParaRPr>
          </a:p>
        </p:txBody>
      </p:sp>
      <p:pic>
        <p:nvPicPr>
          <p:cNvPr id="6146" name="Picture 2" descr="Arduino LED - Complete Tutorial - The Robotics Back-End">
            <a:extLst>
              <a:ext uri="{FF2B5EF4-FFF2-40B4-BE49-F238E27FC236}">
                <a16:creationId xmlns:a16="http://schemas.microsoft.com/office/drawing/2014/main" id="{896CF57D-A5CE-414F-C42C-4DF985AC590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497921" y="3475218"/>
            <a:ext cx="4315153" cy="5303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3305870"/>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445</Words>
  <Application>Microsoft Office PowerPoint</Application>
  <PresentationFormat>Custom</PresentationFormat>
  <Paragraphs>66</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Wingdings</vt:lpstr>
      <vt:lpstr>Arial</vt:lpstr>
      <vt:lpstr>Calibri</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Utilizador</dc:creator>
  <cp:lastModifiedBy>-MARIOS IOANNIS KARAMINTZIOS</cp:lastModifiedBy>
  <cp:revision>6</cp:revision>
  <dcterms:created xsi:type="dcterms:W3CDTF">2006-08-16T00:00:00Z</dcterms:created>
  <dcterms:modified xsi:type="dcterms:W3CDTF">2025-01-20T15:26:26Z</dcterms:modified>
</cp:coreProperties>
</file>